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0" r:id="rId2"/>
    <p:sldId id="261" r:id="rId3"/>
    <p:sldId id="289" r:id="rId4"/>
    <p:sldId id="29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3FA-58D1-4D81-9F42-A81701565DB0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500-C15D-476C-A0BA-4A3F81046F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0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1973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81098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6594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4779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1676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51124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5903540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hyperlink" Target="https://content.e-me.edu.gr/wp-admin/admin-ajax.php?action=h5p_embed&amp;id=1299387" TargetMode="External"/><Relationship Id="rId4" Type="http://schemas.openxmlformats.org/officeDocument/2006/relationships/hyperlink" Target="https://content.e-me.edu.gr/wp-admin/admin-ajax.php?action=h5p_embed&amp;id=12994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08760D7-87BF-4723-3263-7394906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1152400"/>
            <a:ext cx="9361600" cy="236804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Documents authentiques et </a:t>
            </a:r>
            <a:r>
              <a:rPr lang="fr-FR" sz="4400" dirty="0" err="1">
                <a:solidFill>
                  <a:schemeClr val="tx2"/>
                </a:solidFill>
              </a:rPr>
              <a:t>cr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 err="1">
                <a:solidFill>
                  <a:schemeClr val="tx2"/>
                </a:solidFill>
              </a:rPr>
              <a:t>ativité</a:t>
            </a:r>
            <a:endParaRPr lang="el-GR" sz="4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1752-4DD2-F621-5807-D2318A2B58CA}"/>
              </a:ext>
            </a:extLst>
          </p:cNvPr>
          <p:cNvSpPr txBox="1"/>
          <p:nvPr/>
        </p:nvSpPr>
        <p:spPr>
          <a:xfrm>
            <a:off x="1090422" y="3307003"/>
            <a:ext cx="89771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Corbel" panose="020B0503020204020204" pitchFamily="34" charset="0"/>
              </a:rPr>
              <a:t>La poésie en BD! Chansons pour les enfants l’hiver!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Corbel" panose="020B0503020204020204" pitchFamily="34" charset="0"/>
              </a:rPr>
              <a:t>La poésie en court métrage! Page d’écriture!</a:t>
            </a:r>
          </a:p>
        </p:txBody>
      </p:sp>
    </p:spTree>
    <p:extLst>
      <p:ext uri="{BB962C8B-B14F-4D97-AF65-F5344CB8AC3E}">
        <p14:creationId xmlns:p14="http://schemas.microsoft.com/office/powerpoint/2010/main" val="161457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F481370-11EF-11C0-6271-3AFC02E8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la découverte d’un poème!</a:t>
            </a:r>
            <a:endParaRPr lang="el-GR" dirty="0"/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FF62A132-16A1-4729-9D13-6DF7F36F1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Chansons pour les enfants l’hiver</a:t>
            </a:r>
          </a:p>
          <a:p>
            <a:pPr algn="r"/>
            <a:r>
              <a:rPr lang="fr-FR" dirty="0"/>
              <a:t>d</a:t>
            </a:r>
            <a:r>
              <a:rPr lang="fr-FR"/>
              <a:t>e Jacques Prévert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AFCC8C-A9FB-28B0-B99F-F9723A41093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Chansons pour les enfants l’hiver</a:t>
            </a:r>
          </a:p>
          <a:p>
            <a:pPr marL="194729" indent="0" algn="r">
              <a:buNone/>
            </a:pPr>
            <a:r>
              <a:rPr lang="fr-FR" sz="2000" dirty="0"/>
              <a:t>Jacques Prévert</a:t>
            </a:r>
            <a:endParaRPr lang="el-GR" sz="2000" dirty="0"/>
          </a:p>
        </p:txBody>
      </p:sp>
      <p:sp>
        <p:nvSpPr>
          <p:cNvPr id="2" name="Τίτλος 2">
            <a:extLst>
              <a:ext uri="{FF2B5EF4-FFF2-40B4-BE49-F238E27FC236}">
                <a16:creationId xmlns:a16="http://schemas.microsoft.com/office/drawing/2014/main" id="{F7D5A963-A102-3488-2129-2A43F8D7D6B3}"/>
              </a:ext>
            </a:extLst>
          </p:cNvPr>
          <p:cNvSpPr txBox="1">
            <a:spLocks/>
          </p:cNvSpPr>
          <p:nvPr/>
        </p:nvSpPr>
        <p:spPr>
          <a:xfrm>
            <a:off x="970200" y="894584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kern="0" dirty="0"/>
              <a:t>À l’affiche!</a:t>
            </a:r>
            <a:endParaRPr lang="el-GR" kern="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FE0BC4-F138-3E68-8AD8-B65F5DD0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908021"/>
            <a:ext cx="3922776" cy="54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58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F481370-11EF-11C0-6271-3AFC02E8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Écriture créative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AFCC8C-A9FB-28B0-B99F-F9723A41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2771833"/>
            <a:ext cx="4961856" cy="3014800"/>
          </a:xfrm>
        </p:spPr>
        <p:txBody>
          <a:bodyPr>
            <a:normAutofit/>
          </a:bodyPr>
          <a:lstStyle/>
          <a:p>
            <a:r>
              <a:rPr lang="fr-FR" sz="1800" dirty="0"/>
              <a:t>Travailler</a:t>
            </a:r>
            <a:r>
              <a:rPr lang="en-US" sz="1800" dirty="0"/>
              <a:t> avec la BD pour </a:t>
            </a:r>
            <a:r>
              <a:rPr lang="en-US" sz="1800" dirty="0" err="1"/>
              <a:t>stimuler</a:t>
            </a:r>
            <a:r>
              <a:rPr lang="en-US" sz="1800" dirty="0"/>
              <a:t> la </a:t>
            </a:r>
            <a:r>
              <a:rPr lang="en-US" sz="1800" dirty="0" err="1"/>
              <a:t>créativité</a:t>
            </a:r>
            <a:r>
              <a:rPr lang="en-US" sz="1800" dirty="0"/>
              <a:t> des </a:t>
            </a:r>
            <a:r>
              <a:rPr lang="en-US" sz="1800" dirty="0" err="1"/>
              <a:t>élèves</a:t>
            </a:r>
            <a:endParaRPr lang="el-GR" sz="1800" dirty="0"/>
          </a:p>
        </p:txBody>
      </p:sp>
      <p:sp>
        <p:nvSpPr>
          <p:cNvPr id="2" name="Τίτλος 2">
            <a:extLst>
              <a:ext uri="{FF2B5EF4-FFF2-40B4-BE49-F238E27FC236}">
                <a16:creationId xmlns:a16="http://schemas.microsoft.com/office/drawing/2014/main" id="{F7D5A963-A102-3488-2129-2A43F8D7D6B3}"/>
              </a:ext>
            </a:extLst>
          </p:cNvPr>
          <p:cNvSpPr txBox="1">
            <a:spLocks/>
          </p:cNvSpPr>
          <p:nvPr/>
        </p:nvSpPr>
        <p:spPr>
          <a:xfrm>
            <a:off x="970200" y="894584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kern="0" dirty="0"/>
              <a:t>À l’affiche!</a:t>
            </a:r>
            <a:endParaRPr lang="el-GR" kern="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3C0166-8020-196D-AA21-AFA69EE02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63" y="1152144"/>
            <a:ext cx="3725722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5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F481370-11EF-11C0-6271-3AFC02E8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33" y="1758200"/>
            <a:ext cx="4401200" cy="4205216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Un court métrage </a:t>
            </a:r>
            <a:br>
              <a:rPr lang="fr-FR" sz="2000" dirty="0"/>
            </a:br>
            <a:r>
              <a:rPr lang="fr-FR" sz="2000" dirty="0">
                <a:hlinkClick r:id="rId3"/>
              </a:rPr>
              <a:t>https://vimeo.com/125903540</a:t>
            </a:r>
            <a:r>
              <a:rPr lang="fr-FR" sz="2000" dirty="0"/>
              <a:t> 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Activités numériques</a:t>
            </a:r>
            <a:endParaRPr lang="el-GR" sz="2000" dirty="0"/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FF62A132-16A1-4729-9D13-6DF7F36F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16" y="2670031"/>
            <a:ext cx="4401200" cy="1012000"/>
          </a:xfrm>
        </p:spPr>
        <p:txBody>
          <a:bodyPr/>
          <a:lstStyle/>
          <a:p>
            <a:r>
              <a:rPr lang="fr-FR" dirty="0"/>
              <a:t>Page d’écriture</a:t>
            </a:r>
          </a:p>
          <a:p>
            <a:pPr algn="r"/>
            <a:r>
              <a:rPr lang="fr-FR" dirty="0"/>
              <a:t>de Jacques Prévert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AFCC8C-A9FB-28B0-B99F-F9723A4109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8103" y="4123944"/>
            <a:ext cx="5571744" cy="1947672"/>
          </a:xfrm>
        </p:spPr>
        <p:txBody>
          <a:bodyPr>
            <a:normAutofit/>
          </a:bodyPr>
          <a:lstStyle/>
          <a:p>
            <a:pPr marL="194729" indent="0">
              <a:buNone/>
            </a:pPr>
            <a:r>
              <a:rPr lang="en-US" sz="1800" dirty="0">
                <a:hlinkClick r:id="rId4"/>
              </a:rPr>
              <a:t>https://content.e-me.edu.gr/wp-admin/admin-ajax.php?action=h5p_embed&amp;id=1299408</a:t>
            </a:r>
            <a:r>
              <a:rPr lang="en-US" sz="1800" dirty="0"/>
              <a:t> </a:t>
            </a:r>
          </a:p>
          <a:p>
            <a:pPr marL="194729" indent="0">
              <a:buNone/>
            </a:pPr>
            <a:endParaRPr lang="en-US" sz="1800" dirty="0"/>
          </a:p>
          <a:p>
            <a:pPr marL="194729" indent="0">
              <a:buNone/>
            </a:pPr>
            <a:r>
              <a:rPr lang="en-US" sz="1800" dirty="0">
                <a:hlinkClick r:id="rId5"/>
              </a:rPr>
              <a:t>https://content.e-me.edu.gr/wp-admin/admin-ajax.php?action=h5p_embed&amp;id=1299387</a:t>
            </a:r>
            <a:r>
              <a:rPr lang="en-US" sz="1800" dirty="0"/>
              <a:t> </a:t>
            </a:r>
            <a:endParaRPr lang="el-GR" sz="1800" dirty="0"/>
          </a:p>
        </p:txBody>
      </p:sp>
      <p:sp>
        <p:nvSpPr>
          <p:cNvPr id="2" name="Τίτλος 2">
            <a:extLst>
              <a:ext uri="{FF2B5EF4-FFF2-40B4-BE49-F238E27FC236}">
                <a16:creationId xmlns:a16="http://schemas.microsoft.com/office/drawing/2014/main" id="{F7D5A963-A102-3488-2129-2A43F8D7D6B3}"/>
              </a:ext>
            </a:extLst>
          </p:cNvPr>
          <p:cNvSpPr txBox="1">
            <a:spLocks/>
          </p:cNvSpPr>
          <p:nvPr/>
        </p:nvSpPr>
        <p:spPr>
          <a:xfrm>
            <a:off x="970200" y="894584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800" dirty="0"/>
              <a:t>À la découverte d’un poème!</a:t>
            </a:r>
            <a:endParaRPr lang="el-GR" sz="2800" kern="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4C2F5E-1030-9BC7-5A23-3C7EB8A42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90" y="1124172"/>
            <a:ext cx="5180170" cy="2883628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8F2D53A2-3537-2D6C-376D-652E98DB78F2}"/>
              </a:ext>
            </a:extLst>
          </p:cNvPr>
          <p:cNvSpPr/>
          <p:nvPr/>
        </p:nvSpPr>
        <p:spPr>
          <a:xfrm>
            <a:off x="4538133" y="5038513"/>
            <a:ext cx="1557867" cy="1185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4460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ppt/theme/themeOverride2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148</Words>
  <Application>Microsoft Office PowerPoint</Application>
  <PresentationFormat>Ευρεία οθόνη</PresentationFormat>
  <Paragraphs>19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Corbel</vt:lpstr>
      <vt:lpstr>Lato</vt:lpstr>
      <vt:lpstr>Raleway</vt:lpstr>
      <vt:lpstr>Streamline</vt:lpstr>
      <vt:lpstr>Documents authentiques et créativité</vt:lpstr>
      <vt:lpstr>À la découverte d’un poème!</vt:lpstr>
      <vt:lpstr>Écriture créative</vt:lpstr>
      <vt:lpstr>Un court métrage  https://vimeo.com/125903540          Activités numériques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créativité en classe de français. Propositions d’activités</dc:title>
  <dc:creator>ΧΑΙΔΩ ΝΑΤΣΗ</dc:creator>
  <cp:lastModifiedBy>ΧΑΙΔΩ ΝΑΤΣΗ</cp:lastModifiedBy>
  <cp:revision>17</cp:revision>
  <dcterms:created xsi:type="dcterms:W3CDTF">2023-11-21T15:00:27Z</dcterms:created>
  <dcterms:modified xsi:type="dcterms:W3CDTF">2023-11-27T15:22:41Z</dcterms:modified>
</cp:coreProperties>
</file>