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4" r:id="rId1"/>
    <p:sldMasterId id="2147483726" r:id="rId2"/>
  </p:sldMasterIdLst>
  <p:sldIdLst>
    <p:sldId id="256" r:id="rId3"/>
    <p:sldId id="270" r:id="rId4"/>
    <p:sldId id="323" r:id="rId5"/>
    <p:sldId id="273" r:id="rId6"/>
    <p:sldId id="321" r:id="rId7"/>
    <p:sldId id="308" r:id="rId8"/>
    <p:sldId id="258" r:id="rId9"/>
    <p:sldId id="259" r:id="rId10"/>
    <p:sldId id="260" r:id="rId11"/>
    <p:sldId id="261" r:id="rId12"/>
    <p:sldId id="297" r:id="rId13"/>
    <p:sldId id="310" r:id="rId14"/>
    <p:sldId id="29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Μεσαίο στυλ 3 - Έμφαση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>
        <p:scale>
          <a:sx n="66" d="100"/>
          <a:sy n="66" d="100"/>
        </p:scale>
        <p:origin x="-900" y="-1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63807-E5FE-40BC-A170-07B49C4279EF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F656A2BC-AFEE-4456-AAF0-F55F6AC93F8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400" b="1" dirty="0">
              <a:latin typeface="Corbel" pitchFamily="34" charset="0"/>
            </a:rPr>
            <a:t>Principes de différenciation</a:t>
          </a:r>
          <a:endParaRPr lang="el-GR" sz="2400" b="1" dirty="0">
            <a:latin typeface="Corbel" pitchFamily="34" charset="0"/>
          </a:endParaRPr>
        </a:p>
      </dgm:t>
    </dgm:pt>
    <dgm:pt modelId="{9BBED91A-B45F-423B-8E51-90BF73EB55BD}" type="parTrans" cxnId="{5909106B-E903-4257-98F2-F45F62CC8E79}">
      <dgm:prSet/>
      <dgm:spPr/>
      <dgm:t>
        <a:bodyPr/>
        <a:lstStyle/>
        <a:p>
          <a:endParaRPr lang="el-GR"/>
        </a:p>
      </dgm:t>
    </dgm:pt>
    <dgm:pt modelId="{BBF66336-60B4-4EFE-A7B4-057E3DC21D4C}" type="sibTrans" cxnId="{5909106B-E903-4257-98F2-F45F62CC8E79}">
      <dgm:prSet/>
      <dgm:spPr/>
      <dgm:t>
        <a:bodyPr/>
        <a:lstStyle/>
        <a:p>
          <a:endParaRPr lang="el-GR"/>
        </a:p>
      </dgm:t>
    </dgm:pt>
    <dgm:pt modelId="{79282CE2-8AF8-4A3F-82A9-435CB2490599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des tâches respectant les capacités des élèves</a:t>
          </a:r>
          <a:endParaRPr lang="el-GR" sz="24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gm:t>
    </dgm:pt>
    <dgm:pt modelId="{54E1889D-2C9C-41DB-9B6A-80DF7BDD42E6}" type="parTrans" cxnId="{BB2D0EA4-D1D9-47AE-8C25-49ECE6445652}">
      <dgm:prSet/>
      <dgm:spPr/>
      <dgm:t>
        <a:bodyPr/>
        <a:lstStyle/>
        <a:p>
          <a:endParaRPr lang="el-GR"/>
        </a:p>
      </dgm:t>
    </dgm:pt>
    <dgm:pt modelId="{296BD178-CA86-454E-A4AF-0B2C7CB53E3F}" type="sibTrans" cxnId="{BB2D0EA4-D1D9-47AE-8C25-49ECE6445652}">
      <dgm:prSet/>
      <dgm:spPr/>
      <dgm:t>
        <a:bodyPr/>
        <a:lstStyle/>
        <a:p>
          <a:endParaRPr lang="el-GR"/>
        </a:p>
      </dgm:t>
    </dgm:pt>
    <dgm:pt modelId="{45B6FF98-177D-4179-BA17-1BF2A15A30AD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des regroupements flexibles</a:t>
          </a:r>
          <a:endParaRPr lang="el-GR" sz="24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gm:t>
    </dgm:pt>
    <dgm:pt modelId="{49C7FEA4-1EDC-4F73-85B4-F3421B1F791E}" type="parTrans" cxnId="{66AA68D9-F29A-4437-8243-36A7A4ED65A0}">
      <dgm:prSet/>
      <dgm:spPr/>
      <dgm:t>
        <a:bodyPr/>
        <a:lstStyle/>
        <a:p>
          <a:endParaRPr lang="el-GR"/>
        </a:p>
      </dgm:t>
    </dgm:pt>
    <dgm:pt modelId="{D4FB532F-DC22-439D-B676-43FAF4D4BAB1}" type="sibTrans" cxnId="{66AA68D9-F29A-4437-8243-36A7A4ED65A0}">
      <dgm:prSet/>
      <dgm:spPr/>
      <dgm:t>
        <a:bodyPr/>
        <a:lstStyle/>
        <a:p>
          <a:endParaRPr lang="el-GR"/>
        </a:p>
      </dgm:t>
    </dgm:pt>
    <dgm:pt modelId="{98083C17-8851-49CC-81A3-226093E26A67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d'une évaluation </a:t>
          </a:r>
          <a:r>
            <a:rPr lang="fr-FR" sz="2400" b="1" kern="1200" dirty="0" smtClean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des </a:t>
          </a:r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ajustements continus</a:t>
          </a:r>
          <a:endParaRPr lang="el-GR" sz="24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gm:t>
    </dgm:pt>
    <dgm:pt modelId="{96A2A802-13A8-4054-A662-825C5A4887CB}" type="parTrans" cxnId="{960E1D72-5372-4E2A-B4D4-7D7E279F6B6A}">
      <dgm:prSet/>
      <dgm:spPr/>
      <dgm:t>
        <a:bodyPr/>
        <a:lstStyle/>
        <a:p>
          <a:endParaRPr lang="el-GR"/>
        </a:p>
      </dgm:t>
    </dgm:pt>
    <dgm:pt modelId="{8451FA80-4C83-4457-9A82-18A068FEAF0C}" type="sibTrans" cxnId="{960E1D72-5372-4E2A-B4D4-7D7E279F6B6A}">
      <dgm:prSet/>
      <dgm:spPr/>
      <dgm:t>
        <a:bodyPr/>
        <a:lstStyle/>
        <a:p>
          <a:endParaRPr lang="el-GR"/>
        </a:p>
      </dgm:t>
    </dgm:pt>
    <dgm:pt modelId="{8CBCBD2E-F2FC-48CD-B427-A6AD5069EE47}" type="pres">
      <dgm:prSet presAssocID="{8F263807-E5FE-40BC-A170-07B49C4279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2E294D5-2CA3-4911-9DA6-72C7B3BBC6AE}" type="pres">
      <dgm:prSet presAssocID="{F656A2BC-AFEE-4456-AAF0-F55F6AC93F8B}" presName="hierRoot1" presStyleCnt="0">
        <dgm:presLayoutVars>
          <dgm:hierBranch val="init"/>
        </dgm:presLayoutVars>
      </dgm:prSet>
      <dgm:spPr/>
    </dgm:pt>
    <dgm:pt modelId="{04041A64-B381-4B1E-ADAA-96A38103C146}" type="pres">
      <dgm:prSet presAssocID="{F656A2BC-AFEE-4456-AAF0-F55F6AC93F8B}" presName="rootComposite1" presStyleCnt="0"/>
      <dgm:spPr/>
    </dgm:pt>
    <dgm:pt modelId="{90B9AD69-2EC4-4B1E-B307-5A0B5E77A91F}" type="pres">
      <dgm:prSet presAssocID="{F656A2BC-AFEE-4456-AAF0-F55F6AC93F8B}" presName="rootText1" presStyleLbl="node0" presStyleIdx="0" presStyleCnt="1" custScaleY="6929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75A9F082-11A7-41ED-9F6C-0A2BCE4DF988}" type="pres">
      <dgm:prSet presAssocID="{F656A2BC-AFEE-4456-AAF0-F55F6AC93F8B}" presName="rootConnector1" presStyleLbl="node1" presStyleIdx="0" presStyleCnt="0"/>
      <dgm:spPr/>
      <dgm:t>
        <a:bodyPr/>
        <a:lstStyle/>
        <a:p>
          <a:endParaRPr lang="el-GR"/>
        </a:p>
      </dgm:t>
    </dgm:pt>
    <dgm:pt modelId="{FF8DC0BF-059F-4AAE-AE88-CCDFA1306925}" type="pres">
      <dgm:prSet presAssocID="{F656A2BC-AFEE-4456-AAF0-F55F6AC93F8B}" presName="hierChild2" presStyleCnt="0"/>
      <dgm:spPr/>
    </dgm:pt>
    <dgm:pt modelId="{A3A4C634-8EFB-43EC-8785-43FE8067B009}" type="pres">
      <dgm:prSet presAssocID="{54E1889D-2C9C-41DB-9B6A-80DF7BDD42E6}" presName="Name37" presStyleLbl="parChTrans1D2" presStyleIdx="0" presStyleCnt="3"/>
      <dgm:spPr/>
      <dgm:t>
        <a:bodyPr/>
        <a:lstStyle/>
        <a:p>
          <a:endParaRPr lang="el-GR"/>
        </a:p>
      </dgm:t>
    </dgm:pt>
    <dgm:pt modelId="{A85AA65A-6F4A-4346-8578-BF3B6D746682}" type="pres">
      <dgm:prSet presAssocID="{79282CE2-8AF8-4A3F-82A9-435CB2490599}" presName="hierRoot2" presStyleCnt="0">
        <dgm:presLayoutVars>
          <dgm:hierBranch val="init"/>
        </dgm:presLayoutVars>
      </dgm:prSet>
      <dgm:spPr/>
    </dgm:pt>
    <dgm:pt modelId="{70B6A8DE-8000-4D47-874D-288DE1B26539}" type="pres">
      <dgm:prSet presAssocID="{79282CE2-8AF8-4A3F-82A9-435CB2490599}" presName="rootComposite" presStyleCnt="0"/>
      <dgm:spPr/>
    </dgm:pt>
    <dgm:pt modelId="{1A81C700-19C2-464C-A6FA-01D9E4F82D76}" type="pres">
      <dgm:prSet presAssocID="{79282CE2-8AF8-4A3F-82A9-435CB2490599}" presName="rootText" presStyleLbl="node2" presStyleIdx="0" presStyleCnt="3" custScaleY="894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80E63FA3-7C06-4D78-8543-6B5C0D886DB5}" type="pres">
      <dgm:prSet presAssocID="{79282CE2-8AF8-4A3F-82A9-435CB2490599}" presName="rootConnector" presStyleLbl="node2" presStyleIdx="0" presStyleCnt="3"/>
      <dgm:spPr/>
      <dgm:t>
        <a:bodyPr/>
        <a:lstStyle/>
        <a:p>
          <a:endParaRPr lang="el-GR"/>
        </a:p>
      </dgm:t>
    </dgm:pt>
    <dgm:pt modelId="{935F2A37-97AD-4D3E-BC74-4F6E032E4E8A}" type="pres">
      <dgm:prSet presAssocID="{79282CE2-8AF8-4A3F-82A9-435CB2490599}" presName="hierChild4" presStyleCnt="0"/>
      <dgm:spPr/>
    </dgm:pt>
    <dgm:pt modelId="{7C249183-4E83-4E8D-B1B0-5EBEDB04A6AA}" type="pres">
      <dgm:prSet presAssocID="{79282CE2-8AF8-4A3F-82A9-435CB2490599}" presName="hierChild5" presStyleCnt="0"/>
      <dgm:spPr/>
    </dgm:pt>
    <dgm:pt modelId="{8D913434-6CFA-4883-A1A6-3E83F2CD452A}" type="pres">
      <dgm:prSet presAssocID="{49C7FEA4-1EDC-4F73-85B4-F3421B1F791E}" presName="Name37" presStyleLbl="parChTrans1D2" presStyleIdx="1" presStyleCnt="3"/>
      <dgm:spPr/>
      <dgm:t>
        <a:bodyPr/>
        <a:lstStyle/>
        <a:p>
          <a:endParaRPr lang="el-GR"/>
        </a:p>
      </dgm:t>
    </dgm:pt>
    <dgm:pt modelId="{714FB8BE-0F49-4502-AFB0-65E77F8EB3B4}" type="pres">
      <dgm:prSet presAssocID="{45B6FF98-177D-4179-BA17-1BF2A15A30AD}" presName="hierRoot2" presStyleCnt="0">
        <dgm:presLayoutVars>
          <dgm:hierBranch val="init"/>
        </dgm:presLayoutVars>
      </dgm:prSet>
      <dgm:spPr/>
    </dgm:pt>
    <dgm:pt modelId="{830501A8-D2A3-4C73-9E4F-38680C6B5DEA}" type="pres">
      <dgm:prSet presAssocID="{45B6FF98-177D-4179-BA17-1BF2A15A30AD}" presName="rootComposite" presStyleCnt="0"/>
      <dgm:spPr/>
    </dgm:pt>
    <dgm:pt modelId="{BABD40A5-7736-4766-A8D3-27E6DEA0867F}" type="pres">
      <dgm:prSet presAssocID="{45B6FF98-177D-4179-BA17-1BF2A15A30AD}" presName="rootText" presStyleLbl="node2" presStyleIdx="1" presStyleCnt="3" custScaleY="894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DBE3901F-4A14-4D38-802A-918176741B38}" type="pres">
      <dgm:prSet presAssocID="{45B6FF98-177D-4179-BA17-1BF2A15A30AD}" presName="rootConnector" presStyleLbl="node2" presStyleIdx="1" presStyleCnt="3"/>
      <dgm:spPr/>
      <dgm:t>
        <a:bodyPr/>
        <a:lstStyle/>
        <a:p>
          <a:endParaRPr lang="el-GR"/>
        </a:p>
      </dgm:t>
    </dgm:pt>
    <dgm:pt modelId="{34E97D08-C581-457F-B735-3693AC1DA0D9}" type="pres">
      <dgm:prSet presAssocID="{45B6FF98-177D-4179-BA17-1BF2A15A30AD}" presName="hierChild4" presStyleCnt="0"/>
      <dgm:spPr/>
    </dgm:pt>
    <dgm:pt modelId="{6EB5AABB-CB80-41BC-BD5E-D2349FBAEB59}" type="pres">
      <dgm:prSet presAssocID="{45B6FF98-177D-4179-BA17-1BF2A15A30AD}" presName="hierChild5" presStyleCnt="0"/>
      <dgm:spPr/>
    </dgm:pt>
    <dgm:pt modelId="{089DDA47-31D6-4E04-B382-6B799F4DC657}" type="pres">
      <dgm:prSet presAssocID="{96A2A802-13A8-4054-A662-825C5A4887CB}" presName="Name37" presStyleLbl="parChTrans1D2" presStyleIdx="2" presStyleCnt="3"/>
      <dgm:spPr/>
      <dgm:t>
        <a:bodyPr/>
        <a:lstStyle/>
        <a:p>
          <a:endParaRPr lang="el-GR"/>
        </a:p>
      </dgm:t>
    </dgm:pt>
    <dgm:pt modelId="{C3D7D8B0-A3A9-4703-B698-753BB85B0272}" type="pres">
      <dgm:prSet presAssocID="{98083C17-8851-49CC-81A3-226093E26A67}" presName="hierRoot2" presStyleCnt="0">
        <dgm:presLayoutVars>
          <dgm:hierBranch val="init"/>
        </dgm:presLayoutVars>
      </dgm:prSet>
      <dgm:spPr/>
    </dgm:pt>
    <dgm:pt modelId="{46AACED0-93CC-4C18-AF3C-842E002630B6}" type="pres">
      <dgm:prSet presAssocID="{98083C17-8851-49CC-81A3-226093E26A67}" presName="rootComposite" presStyleCnt="0"/>
      <dgm:spPr/>
    </dgm:pt>
    <dgm:pt modelId="{561FC915-6678-4836-A6E2-48CE2E6DC8C2}" type="pres">
      <dgm:prSet presAssocID="{98083C17-8851-49CC-81A3-226093E26A67}" presName="rootText" presStyleLbl="node2" presStyleIdx="2" presStyleCnt="3" custScaleY="894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33B808DA-46A1-4281-85ED-5A99208999BA}" type="pres">
      <dgm:prSet presAssocID="{98083C17-8851-49CC-81A3-226093E26A67}" presName="rootConnector" presStyleLbl="node2" presStyleIdx="2" presStyleCnt="3"/>
      <dgm:spPr/>
      <dgm:t>
        <a:bodyPr/>
        <a:lstStyle/>
        <a:p>
          <a:endParaRPr lang="el-GR"/>
        </a:p>
      </dgm:t>
    </dgm:pt>
    <dgm:pt modelId="{E45552EF-5F6E-4C42-9ABC-97F71C2B1B2A}" type="pres">
      <dgm:prSet presAssocID="{98083C17-8851-49CC-81A3-226093E26A67}" presName="hierChild4" presStyleCnt="0"/>
      <dgm:spPr/>
    </dgm:pt>
    <dgm:pt modelId="{174AC2E6-06DC-4D4F-BB3C-85C73D9076E3}" type="pres">
      <dgm:prSet presAssocID="{98083C17-8851-49CC-81A3-226093E26A67}" presName="hierChild5" presStyleCnt="0"/>
      <dgm:spPr/>
    </dgm:pt>
    <dgm:pt modelId="{D1C29753-4399-4775-95FF-D9BC8C972BB4}" type="pres">
      <dgm:prSet presAssocID="{F656A2BC-AFEE-4456-AAF0-F55F6AC93F8B}" presName="hierChild3" presStyleCnt="0"/>
      <dgm:spPr/>
    </dgm:pt>
  </dgm:ptLst>
  <dgm:cxnLst>
    <dgm:cxn modelId="{BCABF6E7-CA04-4EE0-B04E-E6276654DF40}" type="presOf" srcId="{45B6FF98-177D-4179-BA17-1BF2A15A30AD}" destId="{BABD40A5-7736-4766-A8D3-27E6DEA0867F}" srcOrd="0" destOrd="0" presId="urn:microsoft.com/office/officeart/2005/8/layout/orgChart1"/>
    <dgm:cxn modelId="{66AA68D9-F29A-4437-8243-36A7A4ED65A0}" srcId="{F656A2BC-AFEE-4456-AAF0-F55F6AC93F8B}" destId="{45B6FF98-177D-4179-BA17-1BF2A15A30AD}" srcOrd="1" destOrd="0" parTransId="{49C7FEA4-1EDC-4F73-85B4-F3421B1F791E}" sibTransId="{D4FB532F-DC22-439D-B676-43FAF4D4BAB1}"/>
    <dgm:cxn modelId="{BB2D0EA4-D1D9-47AE-8C25-49ECE6445652}" srcId="{F656A2BC-AFEE-4456-AAF0-F55F6AC93F8B}" destId="{79282CE2-8AF8-4A3F-82A9-435CB2490599}" srcOrd="0" destOrd="0" parTransId="{54E1889D-2C9C-41DB-9B6A-80DF7BDD42E6}" sibTransId="{296BD178-CA86-454E-A4AF-0B2C7CB53E3F}"/>
    <dgm:cxn modelId="{5909106B-E903-4257-98F2-F45F62CC8E79}" srcId="{8F263807-E5FE-40BC-A170-07B49C4279EF}" destId="{F656A2BC-AFEE-4456-AAF0-F55F6AC93F8B}" srcOrd="0" destOrd="0" parTransId="{9BBED91A-B45F-423B-8E51-90BF73EB55BD}" sibTransId="{BBF66336-60B4-4EFE-A7B4-057E3DC21D4C}"/>
    <dgm:cxn modelId="{CE27C850-60DA-4224-B83A-94AAC26AB82E}" type="presOf" srcId="{98083C17-8851-49CC-81A3-226093E26A67}" destId="{33B808DA-46A1-4281-85ED-5A99208999BA}" srcOrd="1" destOrd="0" presId="urn:microsoft.com/office/officeart/2005/8/layout/orgChart1"/>
    <dgm:cxn modelId="{D51C142A-A1D4-4F1B-8A12-B84CEE5D8D18}" type="presOf" srcId="{8F263807-E5FE-40BC-A170-07B49C4279EF}" destId="{8CBCBD2E-F2FC-48CD-B427-A6AD5069EE47}" srcOrd="0" destOrd="0" presId="urn:microsoft.com/office/officeart/2005/8/layout/orgChart1"/>
    <dgm:cxn modelId="{CFD4344E-EBA5-4944-AB36-EA9FD33D62E8}" type="presOf" srcId="{79282CE2-8AF8-4A3F-82A9-435CB2490599}" destId="{80E63FA3-7C06-4D78-8543-6B5C0D886DB5}" srcOrd="1" destOrd="0" presId="urn:microsoft.com/office/officeart/2005/8/layout/orgChart1"/>
    <dgm:cxn modelId="{8BC6BFC0-DE5E-4B3C-B1A9-465A5A9A1838}" type="presOf" srcId="{F656A2BC-AFEE-4456-AAF0-F55F6AC93F8B}" destId="{75A9F082-11A7-41ED-9F6C-0A2BCE4DF988}" srcOrd="1" destOrd="0" presId="urn:microsoft.com/office/officeart/2005/8/layout/orgChart1"/>
    <dgm:cxn modelId="{960E1D72-5372-4E2A-B4D4-7D7E279F6B6A}" srcId="{F656A2BC-AFEE-4456-AAF0-F55F6AC93F8B}" destId="{98083C17-8851-49CC-81A3-226093E26A67}" srcOrd="2" destOrd="0" parTransId="{96A2A802-13A8-4054-A662-825C5A4887CB}" sibTransId="{8451FA80-4C83-4457-9A82-18A068FEAF0C}"/>
    <dgm:cxn modelId="{68CDFA02-7A80-466F-9D04-8A7A45FD2325}" type="presOf" srcId="{45B6FF98-177D-4179-BA17-1BF2A15A30AD}" destId="{DBE3901F-4A14-4D38-802A-918176741B38}" srcOrd="1" destOrd="0" presId="urn:microsoft.com/office/officeart/2005/8/layout/orgChart1"/>
    <dgm:cxn modelId="{A589613E-D550-490E-903F-00A82F58D023}" type="presOf" srcId="{98083C17-8851-49CC-81A3-226093E26A67}" destId="{561FC915-6678-4836-A6E2-48CE2E6DC8C2}" srcOrd="0" destOrd="0" presId="urn:microsoft.com/office/officeart/2005/8/layout/orgChart1"/>
    <dgm:cxn modelId="{8B686091-1131-4770-8111-BEDC40052FA3}" type="presOf" srcId="{49C7FEA4-1EDC-4F73-85B4-F3421B1F791E}" destId="{8D913434-6CFA-4883-A1A6-3E83F2CD452A}" srcOrd="0" destOrd="0" presId="urn:microsoft.com/office/officeart/2005/8/layout/orgChart1"/>
    <dgm:cxn modelId="{2063D767-635E-4061-AB74-93D460C1CA4A}" type="presOf" srcId="{79282CE2-8AF8-4A3F-82A9-435CB2490599}" destId="{1A81C700-19C2-464C-A6FA-01D9E4F82D76}" srcOrd="0" destOrd="0" presId="urn:microsoft.com/office/officeart/2005/8/layout/orgChart1"/>
    <dgm:cxn modelId="{52977DAA-5CDB-40BE-9288-10136F9ABF15}" type="presOf" srcId="{54E1889D-2C9C-41DB-9B6A-80DF7BDD42E6}" destId="{A3A4C634-8EFB-43EC-8785-43FE8067B009}" srcOrd="0" destOrd="0" presId="urn:microsoft.com/office/officeart/2005/8/layout/orgChart1"/>
    <dgm:cxn modelId="{307112AC-5009-4A27-AE59-0ED9DB7A4FA5}" type="presOf" srcId="{F656A2BC-AFEE-4456-AAF0-F55F6AC93F8B}" destId="{90B9AD69-2EC4-4B1E-B307-5A0B5E77A91F}" srcOrd="0" destOrd="0" presId="urn:microsoft.com/office/officeart/2005/8/layout/orgChart1"/>
    <dgm:cxn modelId="{50C0C74D-DDAD-4A07-822E-433A364B3298}" type="presOf" srcId="{96A2A802-13A8-4054-A662-825C5A4887CB}" destId="{089DDA47-31D6-4E04-B382-6B799F4DC657}" srcOrd="0" destOrd="0" presId="urn:microsoft.com/office/officeart/2005/8/layout/orgChart1"/>
    <dgm:cxn modelId="{5D1430F6-CE8B-4D1A-831E-7FFA9B7015D0}" type="presParOf" srcId="{8CBCBD2E-F2FC-48CD-B427-A6AD5069EE47}" destId="{52E294D5-2CA3-4911-9DA6-72C7B3BBC6AE}" srcOrd="0" destOrd="0" presId="urn:microsoft.com/office/officeart/2005/8/layout/orgChart1"/>
    <dgm:cxn modelId="{10E7B51C-8C12-469B-9C1C-1EEE33F694D0}" type="presParOf" srcId="{52E294D5-2CA3-4911-9DA6-72C7B3BBC6AE}" destId="{04041A64-B381-4B1E-ADAA-96A38103C146}" srcOrd="0" destOrd="0" presId="urn:microsoft.com/office/officeart/2005/8/layout/orgChart1"/>
    <dgm:cxn modelId="{1C9975D4-B3DC-4B50-BC44-E2414193DD6B}" type="presParOf" srcId="{04041A64-B381-4B1E-ADAA-96A38103C146}" destId="{90B9AD69-2EC4-4B1E-B307-5A0B5E77A91F}" srcOrd="0" destOrd="0" presId="urn:microsoft.com/office/officeart/2005/8/layout/orgChart1"/>
    <dgm:cxn modelId="{84A7134B-4C5F-45EC-98B2-4474C815F9EA}" type="presParOf" srcId="{04041A64-B381-4B1E-ADAA-96A38103C146}" destId="{75A9F082-11A7-41ED-9F6C-0A2BCE4DF988}" srcOrd="1" destOrd="0" presId="urn:microsoft.com/office/officeart/2005/8/layout/orgChart1"/>
    <dgm:cxn modelId="{E885E438-83E5-4BFA-8906-CD680F2D0E7C}" type="presParOf" srcId="{52E294D5-2CA3-4911-9DA6-72C7B3BBC6AE}" destId="{FF8DC0BF-059F-4AAE-AE88-CCDFA1306925}" srcOrd="1" destOrd="0" presId="urn:microsoft.com/office/officeart/2005/8/layout/orgChart1"/>
    <dgm:cxn modelId="{FFA515D7-D705-437F-8982-261E72674CB8}" type="presParOf" srcId="{FF8DC0BF-059F-4AAE-AE88-CCDFA1306925}" destId="{A3A4C634-8EFB-43EC-8785-43FE8067B009}" srcOrd="0" destOrd="0" presId="urn:microsoft.com/office/officeart/2005/8/layout/orgChart1"/>
    <dgm:cxn modelId="{9E607C1C-6D8D-4F8B-AACD-A9CAFD9DEC93}" type="presParOf" srcId="{FF8DC0BF-059F-4AAE-AE88-CCDFA1306925}" destId="{A85AA65A-6F4A-4346-8578-BF3B6D746682}" srcOrd="1" destOrd="0" presId="urn:microsoft.com/office/officeart/2005/8/layout/orgChart1"/>
    <dgm:cxn modelId="{6469E481-FA97-4BA9-8E1A-AF4A4DDAD344}" type="presParOf" srcId="{A85AA65A-6F4A-4346-8578-BF3B6D746682}" destId="{70B6A8DE-8000-4D47-874D-288DE1B26539}" srcOrd="0" destOrd="0" presId="urn:microsoft.com/office/officeart/2005/8/layout/orgChart1"/>
    <dgm:cxn modelId="{26087390-91CE-4DF6-87E7-B15F08BB264C}" type="presParOf" srcId="{70B6A8DE-8000-4D47-874D-288DE1B26539}" destId="{1A81C700-19C2-464C-A6FA-01D9E4F82D76}" srcOrd="0" destOrd="0" presId="urn:microsoft.com/office/officeart/2005/8/layout/orgChart1"/>
    <dgm:cxn modelId="{755C10D6-D0EB-4581-A7DB-390CEA3A5164}" type="presParOf" srcId="{70B6A8DE-8000-4D47-874D-288DE1B26539}" destId="{80E63FA3-7C06-4D78-8543-6B5C0D886DB5}" srcOrd="1" destOrd="0" presId="urn:microsoft.com/office/officeart/2005/8/layout/orgChart1"/>
    <dgm:cxn modelId="{CE3BDEB6-327A-4DB9-9576-D870FC4F2347}" type="presParOf" srcId="{A85AA65A-6F4A-4346-8578-BF3B6D746682}" destId="{935F2A37-97AD-4D3E-BC74-4F6E032E4E8A}" srcOrd="1" destOrd="0" presId="urn:microsoft.com/office/officeart/2005/8/layout/orgChart1"/>
    <dgm:cxn modelId="{28DA35D7-F6E5-4341-B653-4E1D55A6A440}" type="presParOf" srcId="{A85AA65A-6F4A-4346-8578-BF3B6D746682}" destId="{7C249183-4E83-4E8D-B1B0-5EBEDB04A6AA}" srcOrd="2" destOrd="0" presId="urn:microsoft.com/office/officeart/2005/8/layout/orgChart1"/>
    <dgm:cxn modelId="{8582EC9F-DAA0-4BA2-B04E-BC3DAB58C5AA}" type="presParOf" srcId="{FF8DC0BF-059F-4AAE-AE88-CCDFA1306925}" destId="{8D913434-6CFA-4883-A1A6-3E83F2CD452A}" srcOrd="2" destOrd="0" presId="urn:microsoft.com/office/officeart/2005/8/layout/orgChart1"/>
    <dgm:cxn modelId="{26694D2D-5790-42AC-B412-24A9D05F90FE}" type="presParOf" srcId="{FF8DC0BF-059F-4AAE-AE88-CCDFA1306925}" destId="{714FB8BE-0F49-4502-AFB0-65E77F8EB3B4}" srcOrd="3" destOrd="0" presId="urn:microsoft.com/office/officeart/2005/8/layout/orgChart1"/>
    <dgm:cxn modelId="{D2AE0DE8-9E5E-4810-B38D-7B862692C034}" type="presParOf" srcId="{714FB8BE-0F49-4502-AFB0-65E77F8EB3B4}" destId="{830501A8-D2A3-4C73-9E4F-38680C6B5DEA}" srcOrd="0" destOrd="0" presId="urn:microsoft.com/office/officeart/2005/8/layout/orgChart1"/>
    <dgm:cxn modelId="{CDAB6007-C1A5-4847-B8A7-BC586966E8DD}" type="presParOf" srcId="{830501A8-D2A3-4C73-9E4F-38680C6B5DEA}" destId="{BABD40A5-7736-4766-A8D3-27E6DEA0867F}" srcOrd="0" destOrd="0" presId="urn:microsoft.com/office/officeart/2005/8/layout/orgChart1"/>
    <dgm:cxn modelId="{65F6FBEC-F7ED-4B30-BD39-2517D537D143}" type="presParOf" srcId="{830501A8-D2A3-4C73-9E4F-38680C6B5DEA}" destId="{DBE3901F-4A14-4D38-802A-918176741B38}" srcOrd="1" destOrd="0" presId="urn:microsoft.com/office/officeart/2005/8/layout/orgChart1"/>
    <dgm:cxn modelId="{EB14A495-2235-494A-9295-22B4D8EA7608}" type="presParOf" srcId="{714FB8BE-0F49-4502-AFB0-65E77F8EB3B4}" destId="{34E97D08-C581-457F-B735-3693AC1DA0D9}" srcOrd="1" destOrd="0" presId="urn:microsoft.com/office/officeart/2005/8/layout/orgChart1"/>
    <dgm:cxn modelId="{E59A3DF9-E8C7-4D67-A38C-9ACABE981CFF}" type="presParOf" srcId="{714FB8BE-0F49-4502-AFB0-65E77F8EB3B4}" destId="{6EB5AABB-CB80-41BC-BD5E-D2349FBAEB59}" srcOrd="2" destOrd="0" presId="urn:microsoft.com/office/officeart/2005/8/layout/orgChart1"/>
    <dgm:cxn modelId="{5D1E3E3B-8E48-4BE1-ADB6-CA66E1D5B99F}" type="presParOf" srcId="{FF8DC0BF-059F-4AAE-AE88-CCDFA1306925}" destId="{089DDA47-31D6-4E04-B382-6B799F4DC657}" srcOrd="4" destOrd="0" presId="urn:microsoft.com/office/officeart/2005/8/layout/orgChart1"/>
    <dgm:cxn modelId="{20A7246F-1C4E-4C52-B994-838A61811B0E}" type="presParOf" srcId="{FF8DC0BF-059F-4AAE-AE88-CCDFA1306925}" destId="{C3D7D8B0-A3A9-4703-B698-753BB85B0272}" srcOrd="5" destOrd="0" presId="urn:microsoft.com/office/officeart/2005/8/layout/orgChart1"/>
    <dgm:cxn modelId="{A5160AF0-8FEE-48A9-8F62-E2A91E835113}" type="presParOf" srcId="{C3D7D8B0-A3A9-4703-B698-753BB85B0272}" destId="{46AACED0-93CC-4C18-AF3C-842E002630B6}" srcOrd="0" destOrd="0" presId="urn:microsoft.com/office/officeart/2005/8/layout/orgChart1"/>
    <dgm:cxn modelId="{3A53B644-1BF6-4ECC-8C6B-39ECE7CAB33E}" type="presParOf" srcId="{46AACED0-93CC-4C18-AF3C-842E002630B6}" destId="{561FC915-6678-4836-A6E2-48CE2E6DC8C2}" srcOrd="0" destOrd="0" presId="urn:microsoft.com/office/officeart/2005/8/layout/orgChart1"/>
    <dgm:cxn modelId="{B2248F38-F9FA-420C-AD44-08115BDDCD20}" type="presParOf" srcId="{46AACED0-93CC-4C18-AF3C-842E002630B6}" destId="{33B808DA-46A1-4281-85ED-5A99208999BA}" srcOrd="1" destOrd="0" presId="urn:microsoft.com/office/officeart/2005/8/layout/orgChart1"/>
    <dgm:cxn modelId="{068B7378-86A2-476B-87FD-1C033AF882CF}" type="presParOf" srcId="{C3D7D8B0-A3A9-4703-B698-753BB85B0272}" destId="{E45552EF-5F6E-4C42-9ABC-97F71C2B1B2A}" srcOrd="1" destOrd="0" presId="urn:microsoft.com/office/officeart/2005/8/layout/orgChart1"/>
    <dgm:cxn modelId="{8762D293-12B1-4DCF-BD1D-A0AF7A879A40}" type="presParOf" srcId="{C3D7D8B0-A3A9-4703-B698-753BB85B0272}" destId="{174AC2E6-06DC-4D4F-BB3C-85C73D9076E3}" srcOrd="2" destOrd="0" presId="urn:microsoft.com/office/officeart/2005/8/layout/orgChart1"/>
    <dgm:cxn modelId="{27EAA16B-D805-40C1-9814-0502A696AA11}" type="presParOf" srcId="{52E294D5-2CA3-4911-9DA6-72C7B3BBC6AE}" destId="{D1C29753-4399-4775-95FF-D9BC8C972BB4}" srcOrd="2" destOrd="0" presId="urn:microsoft.com/office/officeart/2005/8/layout/orgChart1"/>
  </dgm:cxnLst>
  <dgm:bg>
    <a:solidFill>
      <a:schemeClr val="accent6">
        <a:lumMod val="20000"/>
        <a:lumOff val="80000"/>
      </a:schemeClr>
    </a:solidFill>
  </dgm:bg>
  <dgm:whole>
    <a:ln w="19050">
      <a:solidFill>
        <a:schemeClr val="accent4">
          <a:lumMod val="75000"/>
        </a:schemeClr>
      </a:solidFill>
      <a:prstDash val="sysDot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263807-E5FE-40BC-A170-07B49C4279EF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F656A2BC-AFEE-4456-AAF0-F55F6AC93F8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Paramètres de différenciation</a:t>
          </a:r>
          <a:endParaRPr lang="el-GR" sz="26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gm:t>
    </dgm:pt>
    <dgm:pt modelId="{9BBED91A-B45F-423B-8E51-90BF73EB55BD}" type="parTrans" cxnId="{5909106B-E903-4257-98F2-F45F62CC8E79}">
      <dgm:prSet/>
      <dgm:spPr/>
      <dgm:t>
        <a:bodyPr/>
        <a:lstStyle/>
        <a:p>
          <a:endParaRPr lang="el-GR"/>
        </a:p>
      </dgm:t>
    </dgm:pt>
    <dgm:pt modelId="{BBF66336-60B4-4EFE-A7B4-057E3DC21D4C}" type="sibTrans" cxnId="{5909106B-E903-4257-98F2-F45F62CC8E79}">
      <dgm:prSet/>
      <dgm:spPr/>
      <dgm:t>
        <a:bodyPr/>
        <a:lstStyle/>
        <a:p>
          <a:endParaRPr lang="el-GR"/>
        </a:p>
      </dgm:t>
    </dgm:pt>
    <dgm:pt modelId="{79282CE2-8AF8-4A3F-82A9-435CB2490599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latin typeface="Corbel" pitchFamily="34" charset="0"/>
            </a:rPr>
            <a:t>Les contenus</a:t>
          </a:r>
          <a:endParaRPr lang="el-GR" sz="24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gm:t>
    </dgm:pt>
    <dgm:pt modelId="{54E1889D-2C9C-41DB-9B6A-80DF7BDD42E6}" type="parTrans" cxnId="{BB2D0EA4-D1D9-47AE-8C25-49ECE6445652}">
      <dgm:prSet/>
      <dgm:spPr/>
      <dgm:t>
        <a:bodyPr/>
        <a:lstStyle/>
        <a:p>
          <a:endParaRPr lang="el-GR"/>
        </a:p>
      </dgm:t>
    </dgm:pt>
    <dgm:pt modelId="{296BD178-CA86-454E-A4AF-0B2C7CB53E3F}" type="sibTrans" cxnId="{BB2D0EA4-D1D9-47AE-8C25-49ECE6445652}">
      <dgm:prSet/>
      <dgm:spPr/>
      <dgm:t>
        <a:bodyPr/>
        <a:lstStyle/>
        <a:p>
          <a:endParaRPr lang="el-GR"/>
        </a:p>
      </dgm:t>
    </dgm:pt>
    <dgm:pt modelId="{45B6FF98-177D-4179-BA17-1BF2A15A30AD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Les processus</a:t>
          </a:r>
          <a:endParaRPr lang="el-GR" sz="24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gm:t>
    </dgm:pt>
    <dgm:pt modelId="{49C7FEA4-1EDC-4F73-85B4-F3421B1F791E}" type="parTrans" cxnId="{66AA68D9-F29A-4437-8243-36A7A4ED65A0}">
      <dgm:prSet/>
      <dgm:spPr/>
      <dgm:t>
        <a:bodyPr/>
        <a:lstStyle/>
        <a:p>
          <a:endParaRPr lang="el-GR"/>
        </a:p>
      </dgm:t>
    </dgm:pt>
    <dgm:pt modelId="{D4FB532F-DC22-439D-B676-43FAF4D4BAB1}" type="sibTrans" cxnId="{66AA68D9-F29A-4437-8243-36A7A4ED65A0}">
      <dgm:prSet/>
      <dgm:spPr/>
      <dgm:t>
        <a:bodyPr/>
        <a:lstStyle/>
        <a:p>
          <a:endParaRPr lang="el-GR"/>
        </a:p>
      </dgm:t>
    </dgm:pt>
    <dgm:pt modelId="{98083C17-8851-49CC-81A3-226093E26A67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Les productions</a:t>
          </a:r>
          <a:endParaRPr lang="el-GR" sz="24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gm:t>
    </dgm:pt>
    <dgm:pt modelId="{96A2A802-13A8-4054-A662-825C5A4887CB}" type="parTrans" cxnId="{960E1D72-5372-4E2A-B4D4-7D7E279F6B6A}">
      <dgm:prSet/>
      <dgm:spPr/>
      <dgm:t>
        <a:bodyPr/>
        <a:lstStyle/>
        <a:p>
          <a:endParaRPr lang="el-GR"/>
        </a:p>
      </dgm:t>
    </dgm:pt>
    <dgm:pt modelId="{8451FA80-4C83-4457-9A82-18A068FEAF0C}" type="sibTrans" cxnId="{960E1D72-5372-4E2A-B4D4-7D7E279F6B6A}">
      <dgm:prSet/>
      <dgm:spPr/>
      <dgm:t>
        <a:bodyPr/>
        <a:lstStyle/>
        <a:p>
          <a:endParaRPr lang="el-GR"/>
        </a:p>
      </dgm:t>
    </dgm:pt>
    <dgm:pt modelId="{18AA1251-748B-4492-8688-B2FD4E08C746}" type="asst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L’ environnement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d’apprentissage</a:t>
          </a:r>
          <a:endParaRPr lang="el-GR" sz="24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gm:t>
    </dgm:pt>
    <dgm:pt modelId="{B665E9F7-1528-4C3D-953B-737913AE9B91}" type="parTrans" cxnId="{6285827E-B1CD-4D5A-86A6-882CD0BB3BF4}">
      <dgm:prSet/>
      <dgm:spPr/>
      <dgm:t>
        <a:bodyPr/>
        <a:lstStyle/>
        <a:p>
          <a:endParaRPr lang="el-GR"/>
        </a:p>
      </dgm:t>
    </dgm:pt>
    <dgm:pt modelId="{FA0339C7-FDF3-4071-8E85-56832E9C28B6}" type="sibTrans" cxnId="{6285827E-B1CD-4D5A-86A6-882CD0BB3BF4}">
      <dgm:prSet/>
      <dgm:spPr/>
      <dgm:t>
        <a:bodyPr/>
        <a:lstStyle/>
        <a:p>
          <a:endParaRPr lang="el-GR"/>
        </a:p>
      </dgm:t>
    </dgm:pt>
    <dgm:pt modelId="{8CBCBD2E-F2FC-48CD-B427-A6AD5069EE47}" type="pres">
      <dgm:prSet presAssocID="{8F263807-E5FE-40BC-A170-07B49C4279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2E294D5-2CA3-4911-9DA6-72C7B3BBC6AE}" type="pres">
      <dgm:prSet presAssocID="{F656A2BC-AFEE-4456-AAF0-F55F6AC93F8B}" presName="hierRoot1" presStyleCnt="0">
        <dgm:presLayoutVars>
          <dgm:hierBranch val="init"/>
        </dgm:presLayoutVars>
      </dgm:prSet>
      <dgm:spPr/>
    </dgm:pt>
    <dgm:pt modelId="{04041A64-B381-4B1E-ADAA-96A38103C146}" type="pres">
      <dgm:prSet presAssocID="{F656A2BC-AFEE-4456-AAF0-F55F6AC93F8B}" presName="rootComposite1" presStyleCnt="0"/>
      <dgm:spPr/>
    </dgm:pt>
    <dgm:pt modelId="{90B9AD69-2EC4-4B1E-B307-5A0B5E77A91F}" type="pres">
      <dgm:prSet presAssocID="{F656A2BC-AFEE-4456-AAF0-F55F6AC93F8B}" presName="rootText1" presStyleLbl="node0" presStyleIdx="0" presStyleCnt="1" custScaleY="6929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75A9F082-11A7-41ED-9F6C-0A2BCE4DF988}" type="pres">
      <dgm:prSet presAssocID="{F656A2BC-AFEE-4456-AAF0-F55F6AC93F8B}" presName="rootConnector1" presStyleLbl="node1" presStyleIdx="0" presStyleCnt="0"/>
      <dgm:spPr/>
      <dgm:t>
        <a:bodyPr/>
        <a:lstStyle/>
        <a:p>
          <a:endParaRPr lang="el-GR"/>
        </a:p>
      </dgm:t>
    </dgm:pt>
    <dgm:pt modelId="{FF8DC0BF-059F-4AAE-AE88-CCDFA1306925}" type="pres">
      <dgm:prSet presAssocID="{F656A2BC-AFEE-4456-AAF0-F55F6AC93F8B}" presName="hierChild2" presStyleCnt="0"/>
      <dgm:spPr/>
    </dgm:pt>
    <dgm:pt modelId="{A3A4C634-8EFB-43EC-8785-43FE8067B009}" type="pres">
      <dgm:prSet presAssocID="{54E1889D-2C9C-41DB-9B6A-80DF7BDD42E6}" presName="Name37" presStyleLbl="parChTrans1D2" presStyleIdx="0" presStyleCnt="3"/>
      <dgm:spPr/>
      <dgm:t>
        <a:bodyPr/>
        <a:lstStyle/>
        <a:p>
          <a:endParaRPr lang="el-GR"/>
        </a:p>
      </dgm:t>
    </dgm:pt>
    <dgm:pt modelId="{A85AA65A-6F4A-4346-8578-BF3B6D746682}" type="pres">
      <dgm:prSet presAssocID="{79282CE2-8AF8-4A3F-82A9-435CB2490599}" presName="hierRoot2" presStyleCnt="0">
        <dgm:presLayoutVars>
          <dgm:hierBranch val="init"/>
        </dgm:presLayoutVars>
      </dgm:prSet>
      <dgm:spPr/>
    </dgm:pt>
    <dgm:pt modelId="{70B6A8DE-8000-4D47-874D-288DE1B26539}" type="pres">
      <dgm:prSet presAssocID="{79282CE2-8AF8-4A3F-82A9-435CB2490599}" presName="rootComposite" presStyleCnt="0"/>
      <dgm:spPr/>
    </dgm:pt>
    <dgm:pt modelId="{1A81C700-19C2-464C-A6FA-01D9E4F82D76}" type="pres">
      <dgm:prSet presAssocID="{79282CE2-8AF8-4A3F-82A9-435CB2490599}" presName="rootText" presStyleLbl="node2" presStyleIdx="0" presStyleCnt="3" custScaleY="894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80E63FA3-7C06-4D78-8543-6B5C0D886DB5}" type="pres">
      <dgm:prSet presAssocID="{79282CE2-8AF8-4A3F-82A9-435CB2490599}" presName="rootConnector" presStyleLbl="node2" presStyleIdx="0" presStyleCnt="3"/>
      <dgm:spPr/>
      <dgm:t>
        <a:bodyPr/>
        <a:lstStyle/>
        <a:p>
          <a:endParaRPr lang="el-GR"/>
        </a:p>
      </dgm:t>
    </dgm:pt>
    <dgm:pt modelId="{935F2A37-97AD-4D3E-BC74-4F6E032E4E8A}" type="pres">
      <dgm:prSet presAssocID="{79282CE2-8AF8-4A3F-82A9-435CB2490599}" presName="hierChild4" presStyleCnt="0"/>
      <dgm:spPr/>
    </dgm:pt>
    <dgm:pt modelId="{7C249183-4E83-4E8D-B1B0-5EBEDB04A6AA}" type="pres">
      <dgm:prSet presAssocID="{79282CE2-8AF8-4A3F-82A9-435CB2490599}" presName="hierChild5" presStyleCnt="0"/>
      <dgm:spPr/>
    </dgm:pt>
    <dgm:pt modelId="{6BDFE005-45F2-46D3-883C-E87C41B7930B}" type="pres">
      <dgm:prSet presAssocID="{B665E9F7-1528-4C3D-953B-737913AE9B91}" presName="Name111" presStyleLbl="parChTrans1D3" presStyleIdx="0" presStyleCnt="1"/>
      <dgm:spPr/>
      <dgm:t>
        <a:bodyPr/>
        <a:lstStyle/>
        <a:p>
          <a:endParaRPr lang="el-GR"/>
        </a:p>
      </dgm:t>
    </dgm:pt>
    <dgm:pt modelId="{267C0D32-5C3B-42DC-BC47-990268BA0D56}" type="pres">
      <dgm:prSet presAssocID="{18AA1251-748B-4492-8688-B2FD4E08C746}" presName="hierRoot3" presStyleCnt="0">
        <dgm:presLayoutVars>
          <dgm:hierBranch val="init"/>
        </dgm:presLayoutVars>
      </dgm:prSet>
      <dgm:spPr/>
    </dgm:pt>
    <dgm:pt modelId="{B89CEF9C-DF96-46FC-ABC6-9F825820DE79}" type="pres">
      <dgm:prSet presAssocID="{18AA1251-748B-4492-8688-B2FD4E08C746}" presName="rootComposite3" presStyleCnt="0"/>
      <dgm:spPr/>
    </dgm:pt>
    <dgm:pt modelId="{707E2334-84E1-465E-9E65-9C9FD2B7DBD8}" type="pres">
      <dgm:prSet presAssocID="{18AA1251-748B-4492-8688-B2FD4E08C746}" presName="rootText3" presStyleLbl="asst2" presStyleIdx="0" presStyleCnt="1" custScaleX="94245" custScaleY="8418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F75D709D-2991-4639-8631-FDFF8F01E259}" type="pres">
      <dgm:prSet presAssocID="{18AA1251-748B-4492-8688-B2FD4E08C746}" presName="rootConnector3" presStyleLbl="asst2" presStyleIdx="0" presStyleCnt="1"/>
      <dgm:spPr/>
      <dgm:t>
        <a:bodyPr/>
        <a:lstStyle/>
        <a:p>
          <a:endParaRPr lang="el-GR"/>
        </a:p>
      </dgm:t>
    </dgm:pt>
    <dgm:pt modelId="{4BA40363-6C58-4610-8DE3-4C057EB89FAB}" type="pres">
      <dgm:prSet presAssocID="{18AA1251-748B-4492-8688-B2FD4E08C746}" presName="hierChild6" presStyleCnt="0"/>
      <dgm:spPr/>
    </dgm:pt>
    <dgm:pt modelId="{3F6075AF-882B-46CC-AA3C-56927934FEFE}" type="pres">
      <dgm:prSet presAssocID="{18AA1251-748B-4492-8688-B2FD4E08C746}" presName="hierChild7" presStyleCnt="0"/>
      <dgm:spPr/>
    </dgm:pt>
    <dgm:pt modelId="{8D913434-6CFA-4883-A1A6-3E83F2CD452A}" type="pres">
      <dgm:prSet presAssocID="{49C7FEA4-1EDC-4F73-85B4-F3421B1F791E}" presName="Name37" presStyleLbl="parChTrans1D2" presStyleIdx="1" presStyleCnt="3"/>
      <dgm:spPr/>
      <dgm:t>
        <a:bodyPr/>
        <a:lstStyle/>
        <a:p>
          <a:endParaRPr lang="el-GR"/>
        </a:p>
      </dgm:t>
    </dgm:pt>
    <dgm:pt modelId="{714FB8BE-0F49-4502-AFB0-65E77F8EB3B4}" type="pres">
      <dgm:prSet presAssocID="{45B6FF98-177D-4179-BA17-1BF2A15A30AD}" presName="hierRoot2" presStyleCnt="0">
        <dgm:presLayoutVars>
          <dgm:hierBranch val="init"/>
        </dgm:presLayoutVars>
      </dgm:prSet>
      <dgm:spPr/>
    </dgm:pt>
    <dgm:pt modelId="{830501A8-D2A3-4C73-9E4F-38680C6B5DEA}" type="pres">
      <dgm:prSet presAssocID="{45B6FF98-177D-4179-BA17-1BF2A15A30AD}" presName="rootComposite" presStyleCnt="0"/>
      <dgm:spPr/>
    </dgm:pt>
    <dgm:pt modelId="{BABD40A5-7736-4766-A8D3-27E6DEA0867F}" type="pres">
      <dgm:prSet presAssocID="{45B6FF98-177D-4179-BA17-1BF2A15A30AD}" presName="rootText" presStyleLbl="node2" presStyleIdx="1" presStyleCnt="3" custScaleY="894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DBE3901F-4A14-4D38-802A-918176741B38}" type="pres">
      <dgm:prSet presAssocID="{45B6FF98-177D-4179-BA17-1BF2A15A30AD}" presName="rootConnector" presStyleLbl="node2" presStyleIdx="1" presStyleCnt="3"/>
      <dgm:spPr/>
      <dgm:t>
        <a:bodyPr/>
        <a:lstStyle/>
        <a:p>
          <a:endParaRPr lang="el-GR"/>
        </a:p>
      </dgm:t>
    </dgm:pt>
    <dgm:pt modelId="{34E97D08-C581-457F-B735-3693AC1DA0D9}" type="pres">
      <dgm:prSet presAssocID="{45B6FF98-177D-4179-BA17-1BF2A15A30AD}" presName="hierChild4" presStyleCnt="0"/>
      <dgm:spPr/>
    </dgm:pt>
    <dgm:pt modelId="{6EB5AABB-CB80-41BC-BD5E-D2349FBAEB59}" type="pres">
      <dgm:prSet presAssocID="{45B6FF98-177D-4179-BA17-1BF2A15A30AD}" presName="hierChild5" presStyleCnt="0"/>
      <dgm:spPr/>
    </dgm:pt>
    <dgm:pt modelId="{089DDA47-31D6-4E04-B382-6B799F4DC657}" type="pres">
      <dgm:prSet presAssocID="{96A2A802-13A8-4054-A662-825C5A4887CB}" presName="Name37" presStyleLbl="parChTrans1D2" presStyleIdx="2" presStyleCnt="3"/>
      <dgm:spPr/>
      <dgm:t>
        <a:bodyPr/>
        <a:lstStyle/>
        <a:p>
          <a:endParaRPr lang="el-GR"/>
        </a:p>
      </dgm:t>
    </dgm:pt>
    <dgm:pt modelId="{C3D7D8B0-A3A9-4703-B698-753BB85B0272}" type="pres">
      <dgm:prSet presAssocID="{98083C17-8851-49CC-81A3-226093E26A67}" presName="hierRoot2" presStyleCnt="0">
        <dgm:presLayoutVars>
          <dgm:hierBranch val="init"/>
        </dgm:presLayoutVars>
      </dgm:prSet>
      <dgm:spPr/>
    </dgm:pt>
    <dgm:pt modelId="{46AACED0-93CC-4C18-AF3C-842E002630B6}" type="pres">
      <dgm:prSet presAssocID="{98083C17-8851-49CC-81A3-226093E26A67}" presName="rootComposite" presStyleCnt="0"/>
      <dgm:spPr/>
    </dgm:pt>
    <dgm:pt modelId="{561FC915-6678-4836-A6E2-48CE2E6DC8C2}" type="pres">
      <dgm:prSet presAssocID="{98083C17-8851-49CC-81A3-226093E26A67}" presName="rootText" presStyleLbl="node2" presStyleIdx="2" presStyleCnt="3" custScaleY="894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33B808DA-46A1-4281-85ED-5A99208999BA}" type="pres">
      <dgm:prSet presAssocID="{98083C17-8851-49CC-81A3-226093E26A67}" presName="rootConnector" presStyleLbl="node2" presStyleIdx="2" presStyleCnt="3"/>
      <dgm:spPr/>
      <dgm:t>
        <a:bodyPr/>
        <a:lstStyle/>
        <a:p>
          <a:endParaRPr lang="el-GR"/>
        </a:p>
      </dgm:t>
    </dgm:pt>
    <dgm:pt modelId="{E45552EF-5F6E-4C42-9ABC-97F71C2B1B2A}" type="pres">
      <dgm:prSet presAssocID="{98083C17-8851-49CC-81A3-226093E26A67}" presName="hierChild4" presStyleCnt="0"/>
      <dgm:spPr/>
    </dgm:pt>
    <dgm:pt modelId="{174AC2E6-06DC-4D4F-BB3C-85C73D9076E3}" type="pres">
      <dgm:prSet presAssocID="{98083C17-8851-49CC-81A3-226093E26A67}" presName="hierChild5" presStyleCnt="0"/>
      <dgm:spPr/>
    </dgm:pt>
    <dgm:pt modelId="{D1C29753-4399-4775-95FF-D9BC8C972BB4}" type="pres">
      <dgm:prSet presAssocID="{F656A2BC-AFEE-4456-AAF0-F55F6AC93F8B}" presName="hierChild3" presStyleCnt="0"/>
      <dgm:spPr/>
    </dgm:pt>
  </dgm:ptLst>
  <dgm:cxnLst>
    <dgm:cxn modelId="{6285827E-B1CD-4D5A-86A6-882CD0BB3BF4}" srcId="{79282CE2-8AF8-4A3F-82A9-435CB2490599}" destId="{18AA1251-748B-4492-8688-B2FD4E08C746}" srcOrd="0" destOrd="0" parTransId="{B665E9F7-1528-4C3D-953B-737913AE9B91}" sibTransId="{FA0339C7-FDF3-4071-8E85-56832E9C28B6}"/>
    <dgm:cxn modelId="{CFD4344E-EBA5-4944-AB36-EA9FD33D62E8}" type="presOf" srcId="{79282CE2-8AF8-4A3F-82A9-435CB2490599}" destId="{80E63FA3-7C06-4D78-8543-6B5C0D886DB5}" srcOrd="1" destOrd="0" presId="urn:microsoft.com/office/officeart/2005/8/layout/orgChart1"/>
    <dgm:cxn modelId="{5909106B-E903-4257-98F2-F45F62CC8E79}" srcId="{8F263807-E5FE-40BC-A170-07B49C4279EF}" destId="{F656A2BC-AFEE-4456-AAF0-F55F6AC93F8B}" srcOrd="0" destOrd="0" parTransId="{9BBED91A-B45F-423B-8E51-90BF73EB55BD}" sibTransId="{BBF66336-60B4-4EFE-A7B4-057E3DC21D4C}"/>
    <dgm:cxn modelId="{6D964FD9-2F80-4B8C-A368-98FAF851C210}" type="presOf" srcId="{B665E9F7-1528-4C3D-953B-737913AE9B91}" destId="{6BDFE005-45F2-46D3-883C-E87C41B7930B}" srcOrd="0" destOrd="0" presId="urn:microsoft.com/office/officeart/2005/8/layout/orgChart1"/>
    <dgm:cxn modelId="{BCABF6E7-CA04-4EE0-B04E-E6276654DF40}" type="presOf" srcId="{45B6FF98-177D-4179-BA17-1BF2A15A30AD}" destId="{BABD40A5-7736-4766-A8D3-27E6DEA0867F}" srcOrd="0" destOrd="0" presId="urn:microsoft.com/office/officeart/2005/8/layout/orgChart1"/>
    <dgm:cxn modelId="{7A6BC08B-227D-4A6D-A214-E3163DBC75FC}" type="presOf" srcId="{18AA1251-748B-4492-8688-B2FD4E08C746}" destId="{F75D709D-2991-4639-8631-FDFF8F01E259}" srcOrd="1" destOrd="0" presId="urn:microsoft.com/office/officeart/2005/8/layout/orgChart1"/>
    <dgm:cxn modelId="{68CDFA02-7A80-466F-9D04-8A7A45FD2325}" type="presOf" srcId="{45B6FF98-177D-4179-BA17-1BF2A15A30AD}" destId="{DBE3901F-4A14-4D38-802A-918176741B38}" srcOrd="1" destOrd="0" presId="urn:microsoft.com/office/officeart/2005/8/layout/orgChart1"/>
    <dgm:cxn modelId="{BB2D0EA4-D1D9-47AE-8C25-49ECE6445652}" srcId="{F656A2BC-AFEE-4456-AAF0-F55F6AC93F8B}" destId="{79282CE2-8AF8-4A3F-82A9-435CB2490599}" srcOrd="0" destOrd="0" parTransId="{54E1889D-2C9C-41DB-9B6A-80DF7BDD42E6}" sibTransId="{296BD178-CA86-454E-A4AF-0B2C7CB53E3F}"/>
    <dgm:cxn modelId="{8B686091-1131-4770-8111-BEDC40052FA3}" type="presOf" srcId="{49C7FEA4-1EDC-4F73-85B4-F3421B1F791E}" destId="{8D913434-6CFA-4883-A1A6-3E83F2CD452A}" srcOrd="0" destOrd="0" presId="urn:microsoft.com/office/officeart/2005/8/layout/orgChart1"/>
    <dgm:cxn modelId="{307112AC-5009-4A27-AE59-0ED9DB7A4FA5}" type="presOf" srcId="{F656A2BC-AFEE-4456-AAF0-F55F6AC93F8B}" destId="{90B9AD69-2EC4-4B1E-B307-5A0B5E77A91F}" srcOrd="0" destOrd="0" presId="urn:microsoft.com/office/officeart/2005/8/layout/orgChart1"/>
    <dgm:cxn modelId="{A589613E-D550-490E-903F-00A82F58D023}" type="presOf" srcId="{98083C17-8851-49CC-81A3-226093E26A67}" destId="{561FC915-6678-4836-A6E2-48CE2E6DC8C2}" srcOrd="0" destOrd="0" presId="urn:microsoft.com/office/officeart/2005/8/layout/orgChart1"/>
    <dgm:cxn modelId="{52977DAA-5CDB-40BE-9288-10136F9ABF15}" type="presOf" srcId="{54E1889D-2C9C-41DB-9B6A-80DF7BDD42E6}" destId="{A3A4C634-8EFB-43EC-8785-43FE8067B009}" srcOrd="0" destOrd="0" presId="urn:microsoft.com/office/officeart/2005/8/layout/orgChart1"/>
    <dgm:cxn modelId="{960E1D72-5372-4E2A-B4D4-7D7E279F6B6A}" srcId="{F656A2BC-AFEE-4456-AAF0-F55F6AC93F8B}" destId="{98083C17-8851-49CC-81A3-226093E26A67}" srcOrd="2" destOrd="0" parTransId="{96A2A802-13A8-4054-A662-825C5A4887CB}" sibTransId="{8451FA80-4C83-4457-9A82-18A068FEAF0C}"/>
    <dgm:cxn modelId="{D51C142A-A1D4-4F1B-8A12-B84CEE5D8D18}" type="presOf" srcId="{8F263807-E5FE-40BC-A170-07B49C4279EF}" destId="{8CBCBD2E-F2FC-48CD-B427-A6AD5069EE47}" srcOrd="0" destOrd="0" presId="urn:microsoft.com/office/officeart/2005/8/layout/orgChart1"/>
    <dgm:cxn modelId="{CE27C850-60DA-4224-B83A-94AAC26AB82E}" type="presOf" srcId="{98083C17-8851-49CC-81A3-226093E26A67}" destId="{33B808DA-46A1-4281-85ED-5A99208999BA}" srcOrd="1" destOrd="0" presId="urn:microsoft.com/office/officeart/2005/8/layout/orgChart1"/>
    <dgm:cxn modelId="{2063D767-635E-4061-AB74-93D460C1CA4A}" type="presOf" srcId="{79282CE2-8AF8-4A3F-82A9-435CB2490599}" destId="{1A81C700-19C2-464C-A6FA-01D9E4F82D76}" srcOrd="0" destOrd="0" presId="urn:microsoft.com/office/officeart/2005/8/layout/orgChart1"/>
    <dgm:cxn modelId="{8BC6BFC0-DE5E-4B3C-B1A9-465A5A9A1838}" type="presOf" srcId="{F656A2BC-AFEE-4456-AAF0-F55F6AC93F8B}" destId="{75A9F082-11A7-41ED-9F6C-0A2BCE4DF988}" srcOrd="1" destOrd="0" presId="urn:microsoft.com/office/officeart/2005/8/layout/orgChart1"/>
    <dgm:cxn modelId="{50C0C74D-DDAD-4A07-822E-433A364B3298}" type="presOf" srcId="{96A2A802-13A8-4054-A662-825C5A4887CB}" destId="{089DDA47-31D6-4E04-B382-6B799F4DC657}" srcOrd="0" destOrd="0" presId="urn:microsoft.com/office/officeart/2005/8/layout/orgChart1"/>
    <dgm:cxn modelId="{3BDBBA43-A6E6-4CB4-AD07-11185E1FCC4E}" type="presOf" srcId="{18AA1251-748B-4492-8688-B2FD4E08C746}" destId="{707E2334-84E1-465E-9E65-9C9FD2B7DBD8}" srcOrd="0" destOrd="0" presId="urn:microsoft.com/office/officeart/2005/8/layout/orgChart1"/>
    <dgm:cxn modelId="{66AA68D9-F29A-4437-8243-36A7A4ED65A0}" srcId="{F656A2BC-AFEE-4456-AAF0-F55F6AC93F8B}" destId="{45B6FF98-177D-4179-BA17-1BF2A15A30AD}" srcOrd="1" destOrd="0" parTransId="{49C7FEA4-1EDC-4F73-85B4-F3421B1F791E}" sibTransId="{D4FB532F-DC22-439D-B676-43FAF4D4BAB1}"/>
    <dgm:cxn modelId="{5D1430F6-CE8B-4D1A-831E-7FFA9B7015D0}" type="presParOf" srcId="{8CBCBD2E-F2FC-48CD-B427-A6AD5069EE47}" destId="{52E294D5-2CA3-4911-9DA6-72C7B3BBC6AE}" srcOrd="0" destOrd="0" presId="urn:microsoft.com/office/officeart/2005/8/layout/orgChart1"/>
    <dgm:cxn modelId="{10E7B51C-8C12-469B-9C1C-1EEE33F694D0}" type="presParOf" srcId="{52E294D5-2CA3-4911-9DA6-72C7B3BBC6AE}" destId="{04041A64-B381-4B1E-ADAA-96A38103C146}" srcOrd="0" destOrd="0" presId="urn:microsoft.com/office/officeart/2005/8/layout/orgChart1"/>
    <dgm:cxn modelId="{1C9975D4-B3DC-4B50-BC44-E2414193DD6B}" type="presParOf" srcId="{04041A64-B381-4B1E-ADAA-96A38103C146}" destId="{90B9AD69-2EC4-4B1E-B307-5A0B5E77A91F}" srcOrd="0" destOrd="0" presId="urn:microsoft.com/office/officeart/2005/8/layout/orgChart1"/>
    <dgm:cxn modelId="{84A7134B-4C5F-45EC-98B2-4474C815F9EA}" type="presParOf" srcId="{04041A64-B381-4B1E-ADAA-96A38103C146}" destId="{75A9F082-11A7-41ED-9F6C-0A2BCE4DF988}" srcOrd="1" destOrd="0" presId="urn:microsoft.com/office/officeart/2005/8/layout/orgChart1"/>
    <dgm:cxn modelId="{E885E438-83E5-4BFA-8906-CD680F2D0E7C}" type="presParOf" srcId="{52E294D5-2CA3-4911-9DA6-72C7B3BBC6AE}" destId="{FF8DC0BF-059F-4AAE-AE88-CCDFA1306925}" srcOrd="1" destOrd="0" presId="urn:microsoft.com/office/officeart/2005/8/layout/orgChart1"/>
    <dgm:cxn modelId="{FFA515D7-D705-437F-8982-261E72674CB8}" type="presParOf" srcId="{FF8DC0BF-059F-4AAE-AE88-CCDFA1306925}" destId="{A3A4C634-8EFB-43EC-8785-43FE8067B009}" srcOrd="0" destOrd="0" presId="urn:microsoft.com/office/officeart/2005/8/layout/orgChart1"/>
    <dgm:cxn modelId="{9E607C1C-6D8D-4F8B-AACD-A9CAFD9DEC93}" type="presParOf" srcId="{FF8DC0BF-059F-4AAE-AE88-CCDFA1306925}" destId="{A85AA65A-6F4A-4346-8578-BF3B6D746682}" srcOrd="1" destOrd="0" presId="urn:microsoft.com/office/officeart/2005/8/layout/orgChart1"/>
    <dgm:cxn modelId="{6469E481-FA97-4BA9-8E1A-AF4A4DDAD344}" type="presParOf" srcId="{A85AA65A-6F4A-4346-8578-BF3B6D746682}" destId="{70B6A8DE-8000-4D47-874D-288DE1B26539}" srcOrd="0" destOrd="0" presId="urn:microsoft.com/office/officeart/2005/8/layout/orgChart1"/>
    <dgm:cxn modelId="{26087390-91CE-4DF6-87E7-B15F08BB264C}" type="presParOf" srcId="{70B6A8DE-8000-4D47-874D-288DE1B26539}" destId="{1A81C700-19C2-464C-A6FA-01D9E4F82D76}" srcOrd="0" destOrd="0" presId="urn:microsoft.com/office/officeart/2005/8/layout/orgChart1"/>
    <dgm:cxn modelId="{755C10D6-D0EB-4581-A7DB-390CEA3A5164}" type="presParOf" srcId="{70B6A8DE-8000-4D47-874D-288DE1B26539}" destId="{80E63FA3-7C06-4D78-8543-6B5C0D886DB5}" srcOrd="1" destOrd="0" presId="urn:microsoft.com/office/officeart/2005/8/layout/orgChart1"/>
    <dgm:cxn modelId="{CE3BDEB6-327A-4DB9-9576-D870FC4F2347}" type="presParOf" srcId="{A85AA65A-6F4A-4346-8578-BF3B6D746682}" destId="{935F2A37-97AD-4D3E-BC74-4F6E032E4E8A}" srcOrd="1" destOrd="0" presId="urn:microsoft.com/office/officeart/2005/8/layout/orgChart1"/>
    <dgm:cxn modelId="{28DA35D7-F6E5-4341-B653-4E1D55A6A440}" type="presParOf" srcId="{A85AA65A-6F4A-4346-8578-BF3B6D746682}" destId="{7C249183-4E83-4E8D-B1B0-5EBEDB04A6AA}" srcOrd="2" destOrd="0" presId="urn:microsoft.com/office/officeart/2005/8/layout/orgChart1"/>
    <dgm:cxn modelId="{C972B4F8-C35D-4532-A23B-0906FE8A015C}" type="presParOf" srcId="{7C249183-4E83-4E8D-B1B0-5EBEDB04A6AA}" destId="{6BDFE005-45F2-46D3-883C-E87C41B7930B}" srcOrd="0" destOrd="0" presId="urn:microsoft.com/office/officeart/2005/8/layout/orgChart1"/>
    <dgm:cxn modelId="{E6D1AF90-0F6F-4ADD-B75E-40AF255DAFC4}" type="presParOf" srcId="{7C249183-4E83-4E8D-B1B0-5EBEDB04A6AA}" destId="{267C0D32-5C3B-42DC-BC47-990268BA0D56}" srcOrd="1" destOrd="0" presId="urn:microsoft.com/office/officeart/2005/8/layout/orgChart1"/>
    <dgm:cxn modelId="{7FA72B72-E050-4802-8F61-17889D788F0A}" type="presParOf" srcId="{267C0D32-5C3B-42DC-BC47-990268BA0D56}" destId="{B89CEF9C-DF96-46FC-ABC6-9F825820DE79}" srcOrd="0" destOrd="0" presId="urn:microsoft.com/office/officeart/2005/8/layout/orgChart1"/>
    <dgm:cxn modelId="{DE4557AF-D99B-4122-BE41-D078C6B0F89D}" type="presParOf" srcId="{B89CEF9C-DF96-46FC-ABC6-9F825820DE79}" destId="{707E2334-84E1-465E-9E65-9C9FD2B7DBD8}" srcOrd="0" destOrd="0" presId="urn:microsoft.com/office/officeart/2005/8/layout/orgChart1"/>
    <dgm:cxn modelId="{5DD0843B-8508-4F92-AA5A-5F56B6204AE4}" type="presParOf" srcId="{B89CEF9C-DF96-46FC-ABC6-9F825820DE79}" destId="{F75D709D-2991-4639-8631-FDFF8F01E259}" srcOrd="1" destOrd="0" presId="urn:microsoft.com/office/officeart/2005/8/layout/orgChart1"/>
    <dgm:cxn modelId="{1B2C4334-3834-49A5-B475-5678BCE88540}" type="presParOf" srcId="{267C0D32-5C3B-42DC-BC47-990268BA0D56}" destId="{4BA40363-6C58-4610-8DE3-4C057EB89FAB}" srcOrd="1" destOrd="0" presId="urn:microsoft.com/office/officeart/2005/8/layout/orgChart1"/>
    <dgm:cxn modelId="{2DC7FB17-4D5E-43EB-B479-F0F00F1ED23D}" type="presParOf" srcId="{267C0D32-5C3B-42DC-BC47-990268BA0D56}" destId="{3F6075AF-882B-46CC-AA3C-56927934FEFE}" srcOrd="2" destOrd="0" presId="urn:microsoft.com/office/officeart/2005/8/layout/orgChart1"/>
    <dgm:cxn modelId="{8582EC9F-DAA0-4BA2-B04E-BC3DAB58C5AA}" type="presParOf" srcId="{FF8DC0BF-059F-4AAE-AE88-CCDFA1306925}" destId="{8D913434-6CFA-4883-A1A6-3E83F2CD452A}" srcOrd="2" destOrd="0" presId="urn:microsoft.com/office/officeart/2005/8/layout/orgChart1"/>
    <dgm:cxn modelId="{26694D2D-5790-42AC-B412-24A9D05F90FE}" type="presParOf" srcId="{FF8DC0BF-059F-4AAE-AE88-CCDFA1306925}" destId="{714FB8BE-0F49-4502-AFB0-65E77F8EB3B4}" srcOrd="3" destOrd="0" presId="urn:microsoft.com/office/officeart/2005/8/layout/orgChart1"/>
    <dgm:cxn modelId="{D2AE0DE8-9E5E-4810-B38D-7B862692C034}" type="presParOf" srcId="{714FB8BE-0F49-4502-AFB0-65E77F8EB3B4}" destId="{830501A8-D2A3-4C73-9E4F-38680C6B5DEA}" srcOrd="0" destOrd="0" presId="urn:microsoft.com/office/officeart/2005/8/layout/orgChart1"/>
    <dgm:cxn modelId="{CDAB6007-C1A5-4847-B8A7-BC586966E8DD}" type="presParOf" srcId="{830501A8-D2A3-4C73-9E4F-38680C6B5DEA}" destId="{BABD40A5-7736-4766-A8D3-27E6DEA0867F}" srcOrd="0" destOrd="0" presId="urn:microsoft.com/office/officeart/2005/8/layout/orgChart1"/>
    <dgm:cxn modelId="{65F6FBEC-F7ED-4B30-BD39-2517D537D143}" type="presParOf" srcId="{830501A8-D2A3-4C73-9E4F-38680C6B5DEA}" destId="{DBE3901F-4A14-4D38-802A-918176741B38}" srcOrd="1" destOrd="0" presId="urn:microsoft.com/office/officeart/2005/8/layout/orgChart1"/>
    <dgm:cxn modelId="{EB14A495-2235-494A-9295-22B4D8EA7608}" type="presParOf" srcId="{714FB8BE-0F49-4502-AFB0-65E77F8EB3B4}" destId="{34E97D08-C581-457F-B735-3693AC1DA0D9}" srcOrd="1" destOrd="0" presId="urn:microsoft.com/office/officeart/2005/8/layout/orgChart1"/>
    <dgm:cxn modelId="{E59A3DF9-E8C7-4D67-A38C-9ACABE981CFF}" type="presParOf" srcId="{714FB8BE-0F49-4502-AFB0-65E77F8EB3B4}" destId="{6EB5AABB-CB80-41BC-BD5E-D2349FBAEB59}" srcOrd="2" destOrd="0" presId="urn:microsoft.com/office/officeart/2005/8/layout/orgChart1"/>
    <dgm:cxn modelId="{5D1E3E3B-8E48-4BE1-ADB6-CA66E1D5B99F}" type="presParOf" srcId="{FF8DC0BF-059F-4AAE-AE88-CCDFA1306925}" destId="{089DDA47-31D6-4E04-B382-6B799F4DC657}" srcOrd="4" destOrd="0" presId="urn:microsoft.com/office/officeart/2005/8/layout/orgChart1"/>
    <dgm:cxn modelId="{20A7246F-1C4E-4C52-B994-838A61811B0E}" type="presParOf" srcId="{FF8DC0BF-059F-4AAE-AE88-CCDFA1306925}" destId="{C3D7D8B0-A3A9-4703-B698-753BB85B0272}" srcOrd="5" destOrd="0" presId="urn:microsoft.com/office/officeart/2005/8/layout/orgChart1"/>
    <dgm:cxn modelId="{A5160AF0-8FEE-48A9-8F62-E2A91E835113}" type="presParOf" srcId="{C3D7D8B0-A3A9-4703-B698-753BB85B0272}" destId="{46AACED0-93CC-4C18-AF3C-842E002630B6}" srcOrd="0" destOrd="0" presId="urn:microsoft.com/office/officeart/2005/8/layout/orgChart1"/>
    <dgm:cxn modelId="{3A53B644-1BF6-4ECC-8C6B-39ECE7CAB33E}" type="presParOf" srcId="{46AACED0-93CC-4C18-AF3C-842E002630B6}" destId="{561FC915-6678-4836-A6E2-48CE2E6DC8C2}" srcOrd="0" destOrd="0" presId="urn:microsoft.com/office/officeart/2005/8/layout/orgChart1"/>
    <dgm:cxn modelId="{B2248F38-F9FA-420C-AD44-08115BDDCD20}" type="presParOf" srcId="{46AACED0-93CC-4C18-AF3C-842E002630B6}" destId="{33B808DA-46A1-4281-85ED-5A99208999BA}" srcOrd="1" destOrd="0" presId="urn:microsoft.com/office/officeart/2005/8/layout/orgChart1"/>
    <dgm:cxn modelId="{068B7378-86A2-476B-87FD-1C033AF882CF}" type="presParOf" srcId="{C3D7D8B0-A3A9-4703-B698-753BB85B0272}" destId="{E45552EF-5F6E-4C42-9ABC-97F71C2B1B2A}" srcOrd="1" destOrd="0" presId="urn:microsoft.com/office/officeart/2005/8/layout/orgChart1"/>
    <dgm:cxn modelId="{8762D293-12B1-4DCF-BD1D-A0AF7A879A40}" type="presParOf" srcId="{C3D7D8B0-A3A9-4703-B698-753BB85B0272}" destId="{174AC2E6-06DC-4D4F-BB3C-85C73D9076E3}" srcOrd="2" destOrd="0" presId="urn:microsoft.com/office/officeart/2005/8/layout/orgChart1"/>
    <dgm:cxn modelId="{27EAA16B-D805-40C1-9814-0502A696AA11}" type="presParOf" srcId="{52E294D5-2CA3-4911-9DA6-72C7B3BBC6AE}" destId="{D1C29753-4399-4775-95FF-D9BC8C972BB4}" srcOrd="2" destOrd="0" presId="urn:microsoft.com/office/officeart/2005/8/layout/orgChart1"/>
  </dgm:cxnLst>
  <dgm:bg>
    <a:solidFill>
      <a:schemeClr val="accent2">
        <a:lumMod val="20000"/>
        <a:lumOff val="80000"/>
      </a:schemeClr>
    </a:solidFill>
  </dgm:bg>
  <dgm:whole>
    <a:ln w="12700">
      <a:solidFill>
        <a:schemeClr val="accent4">
          <a:lumMod val="75000"/>
        </a:schemeClr>
      </a:solidFill>
      <a:prstDash val="sysDot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263807-E5FE-40BC-A170-07B49C4279EF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F656A2BC-AFEE-4456-AAF0-F55F6AC93F8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400" b="1" dirty="0">
              <a:latin typeface="Corbel" pitchFamily="34" charset="0"/>
            </a:rPr>
            <a:t>Critères de différenciation</a:t>
          </a:r>
          <a:endParaRPr lang="el-GR" sz="2400" b="1" dirty="0">
            <a:latin typeface="Corbel" pitchFamily="34" charset="0"/>
          </a:endParaRPr>
        </a:p>
      </dgm:t>
    </dgm:pt>
    <dgm:pt modelId="{9BBED91A-B45F-423B-8E51-90BF73EB55BD}" type="parTrans" cxnId="{5909106B-E903-4257-98F2-F45F62CC8E79}">
      <dgm:prSet/>
      <dgm:spPr/>
      <dgm:t>
        <a:bodyPr/>
        <a:lstStyle/>
        <a:p>
          <a:endParaRPr lang="el-GR"/>
        </a:p>
      </dgm:t>
    </dgm:pt>
    <dgm:pt modelId="{BBF66336-60B4-4EFE-A7B4-057E3DC21D4C}" type="sibTrans" cxnId="{5909106B-E903-4257-98F2-F45F62CC8E79}">
      <dgm:prSet/>
      <dgm:spPr/>
      <dgm:t>
        <a:bodyPr/>
        <a:lstStyle/>
        <a:p>
          <a:endParaRPr lang="el-GR"/>
        </a:p>
      </dgm:t>
    </dgm:pt>
    <dgm:pt modelId="{79282CE2-8AF8-4A3F-82A9-435CB2490599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dirty="0">
              <a:latin typeface="Corbel" pitchFamily="34" charset="0"/>
            </a:rPr>
            <a:t>La préparation des élèves</a:t>
          </a:r>
          <a:endParaRPr lang="el-GR" sz="2400" b="1" dirty="0">
            <a:latin typeface="Corbel" pitchFamily="34" charset="0"/>
          </a:endParaRPr>
        </a:p>
      </dgm:t>
    </dgm:pt>
    <dgm:pt modelId="{54E1889D-2C9C-41DB-9B6A-80DF7BDD42E6}" type="parTrans" cxnId="{BB2D0EA4-D1D9-47AE-8C25-49ECE6445652}">
      <dgm:prSet/>
      <dgm:spPr/>
      <dgm:t>
        <a:bodyPr/>
        <a:lstStyle/>
        <a:p>
          <a:endParaRPr lang="el-GR"/>
        </a:p>
      </dgm:t>
    </dgm:pt>
    <dgm:pt modelId="{296BD178-CA86-454E-A4AF-0B2C7CB53E3F}" type="sibTrans" cxnId="{BB2D0EA4-D1D9-47AE-8C25-49ECE6445652}">
      <dgm:prSet/>
      <dgm:spPr/>
      <dgm:t>
        <a:bodyPr/>
        <a:lstStyle/>
        <a:p>
          <a:endParaRPr lang="el-GR"/>
        </a:p>
      </dgm:t>
    </dgm:pt>
    <dgm:pt modelId="{45B6FF98-177D-4179-BA17-1BF2A15A30AD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400" b="1" dirty="0">
              <a:latin typeface="Corbel" pitchFamily="34" charset="0"/>
            </a:rPr>
            <a:t>Les intérêts des élèves</a:t>
          </a:r>
          <a:endParaRPr lang="el-GR" sz="2400" b="1" dirty="0">
            <a:latin typeface="Corbel" pitchFamily="34" charset="0"/>
          </a:endParaRPr>
        </a:p>
      </dgm:t>
    </dgm:pt>
    <dgm:pt modelId="{49C7FEA4-1EDC-4F73-85B4-F3421B1F791E}" type="parTrans" cxnId="{66AA68D9-F29A-4437-8243-36A7A4ED65A0}">
      <dgm:prSet/>
      <dgm:spPr/>
      <dgm:t>
        <a:bodyPr/>
        <a:lstStyle/>
        <a:p>
          <a:endParaRPr lang="el-GR"/>
        </a:p>
      </dgm:t>
    </dgm:pt>
    <dgm:pt modelId="{D4FB532F-DC22-439D-B676-43FAF4D4BAB1}" type="sibTrans" cxnId="{66AA68D9-F29A-4437-8243-36A7A4ED65A0}">
      <dgm:prSet/>
      <dgm:spPr/>
      <dgm:t>
        <a:bodyPr/>
        <a:lstStyle/>
        <a:p>
          <a:endParaRPr lang="el-GR"/>
        </a:p>
      </dgm:t>
    </dgm:pt>
    <dgm:pt modelId="{98083C17-8851-49CC-81A3-226093E26A67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400" b="1" dirty="0">
              <a:latin typeface="Corbel" pitchFamily="34" charset="0"/>
            </a:rPr>
            <a:t>Le profil d’apprentissage des élèves</a:t>
          </a:r>
          <a:endParaRPr lang="el-GR" sz="2400" b="1" dirty="0">
            <a:latin typeface="Corbel" pitchFamily="34" charset="0"/>
          </a:endParaRPr>
        </a:p>
      </dgm:t>
    </dgm:pt>
    <dgm:pt modelId="{96A2A802-13A8-4054-A662-825C5A4887CB}" type="parTrans" cxnId="{960E1D72-5372-4E2A-B4D4-7D7E279F6B6A}">
      <dgm:prSet/>
      <dgm:spPr/>
      <dgm:t>
        <a:bodyPr/>
        <a:lstStyle/>
        <a:p>
          <a:endParaRPr lang="el-GR"/>
        </a:p>
      </dgm:t>
    </dgm:pt>
    <dgm:pt modelId="{8451FA80-4C83-4457-9A82-18A068FEAF0C}" type="sibTrans" cxnId="{960E1D72-5372-4E2A-B4D4-7D7E279F6B6A}">
      <dgm:prSet/>
      <dgm:spPr/>
      <dgm:t>
        <a:bodyPr/>
        <a:lstStyle/>
        <a:p>
          <a:endParaRPr lang="el-GR"/>
        </a:p>
      </dgm:t>
    </dgm:pt>
    <dgm:pt modelId="{8CBCBD2E-F2FC-48CD-B427-A6AD5069EE47}" type="pres">
      <dgm:prSet presAssocID="{8F263807-E5FE-40BC-A170-07B49C4279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2E294D5-2CA3-4911-9DA6-72C7B3BBC6AE}" type="pres">
      <dgm:prSet presAssocID="{F656A2BC-AFEE-4456-AAF0-F55F6AC93F8B}" presName="hierRoot1" presStyleCnt="0">
        <dgm:presLayoutVars>
          <dgm:hierBranch val="init"/>
        </dgm:presLayoutVars>
      </dgm:prSet>
      <dgm:spPr/>
    </dgm:pt>
    <dgm:pt modelId="{04041A64-B381-4B1E-ADAA-96A38103C146}" type="pres">
      <dgm:prSet presAssocID="{F656A2BC-AFEE-4456-AAF0-F55F6AC93F8B}" presName="rootComposite1" presStyleCnt="0"/>
      <dgm:spPr/>
    </dgm:pt>
    <dgm:pt modelId="{90B9AD69-2EC4-4B1E-B307-5A0B5E77A91F}" type="pres">
      <dgm:prSet presAssocID="{F656A2BC-AFEE-4456-AAF0-F55F6AC93F8B}" presName="rootText1" presStyleLbl="node0" presStyleIdx="0" presStyleCnt="1" custScaleY="6929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75A9F082-11A7-41ED-9F6C-0A2BCE4DF988}" type="pres">
      <dgm:prSet presAssocID="{F656A2BC-AFEE-4456-AAF0-F55F6AC93F8B}" presName="rootConnector1" presStyleLbl="node1" presStyleIdx="0" presStyleCnt="0"/>
      <dgm:spPr/>
      <dgm:t>
        <a:bodyPr/>
        <a:lstStyle/>
        <a:p>
          <a:endParaRPr lang="el-GR"/>
        </a:p>
      </dgm:t>
    </dgm:pt>
    <dgm:pt modelId="{FF8DC0BF-059F-4AAE-AE88-CCDFA1306925}" type="pres">
      <dgm:prSet presAssocID="{F656A2BC-AFEE-4456-AAF0-F55F6AC93F8B}" presName="hierChild2" presStyleCnt="0"/>
      <dgm:spPr/>
    </dgm:pt>
    <dgm:pt modelId="{A3A4C634-8EFB-43EC-8785-43FE8067B009}" type="pres">
      <dgm:prSet presAssocID="{54E1889D-2C9C-41DB-9B6A-80DF7BDD42E6}" presName="Name37" presStyleLbl="parChTrans1D2" presStyleIdx="0" presStyleCnt="3"/>
      <dgm:spPr/>
      <dgm:t>
        <a:bodyPr/>
        <a:lstStyle/>
        <a:p>
          <a:endParaRPr lang="el-GR"/>
        </a:p>
      </dgm:t>
    </dgm:pt>
    <dgm:pt modelId="{A85AA65A-6F4A-4346-8578-BF3B6D746682}" type="pres">
      <dgm:prSet presAssocID="{79282CE2-8AF8-4A3F-82A9-435CB2490599}" presName="hierRoot2" presStyleCnt="0">
        <dgm:presLayoutVars>
          <dgm:hierBranch val="init"/>
        </dgm:presLayoutVars>
      </dgm:prSet>
      <dgm:spPr/>
    </dgm:pt>
    <dgm:pt modelId="{70B6A8DE-8000-4D47-874D-288DE1B26539}" type="pres">
      <dgm:prSet presAssocID="{79282CE2-8AF8-4A3F-82A9-435CB2490599}" presName="rootComposite" presStyleCnt="0"/>
      <dgm:spPr/>
    </dgm:pt>
    <dgm:pt modelId="{1A81C700-19C2-464C-A6FA-01D9E4F82D76}" type="pres">
      <dgm:prSet presAssocID="{79282CE2-8AF8-4A3F-82A9-435CB2490599}" presName="rootText" presStyleLbl="node2" presStyleIdx="0" presStyleCnt="3" custScaleY="894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80E63FA3-7C06-4D78-8543-6B5C0D886DB5}" type="pres">
      <dgm:prSet presAssocID="{79282CE2-8AF8-4A3F-82A9-435CB2490599}" presName="rootConnector" presStyleLbl="node2" presStyleIdx="0" presStyleCnt="3"/>
      <dgm:spPr/>
      <dgm:t>
        <a:bodyPr/>
        <a:lstStyle/>
        <a:p>
          <a:endParaRPr lang="el-GR"/>
        </a:p>
      </dgm:t>
    </dgm:pt>
    <dgm:pt modelId="{935F2A37-97AD-4D3E-BC74-4F6E032E4E8A}" type="pres">
      <dgm:prSet presAssocID="{79282CE2-8AF8-4A3F-82A9-435CB2490599}" presName="hierChild4" presStyleCnt="0"/>
      <dgm:spPr/>
    </dgm:pt>
    <dgm:pt modelId="{7C249183-4E83-4E8D-B1B0-5EBEDB04A6AA}" type="pres">
      <dgm:prSet presAssocID="{79282CE2-8AF8-4A3F-82A9-435CB2490599}" presName="hierChild5" presStyleCnt="0"/>
      <dgm:spPr/>
    </dgm:pt>
    <dgm:pt modelId="{8D913434-6CFA-4883-A1A6-3E83F2CD452A}" type="pres">
      <dgm:prSet presAssocID="{49C7FEA4-1EDC-4F73-85B4-F3421B1F791E}" presName="Name37" presStyleLbl="parChTrans1D2" presStyleIdx="1" presStyleCnt="3"/>
      <dgm:spPr/>
      <dgm:t>
        <a:bodyPr/>
        <a:lstStyle/>
        <a:p>
          <a:endParaRPr lang="el-GR"/>
        </a:p>
      </dgm:t>
    </dgm:pt>
    <dgm:pt modelId="{714FB8BE-0F49-4502-AFB0-65E77F8EB3B4}" type="pres">
      <dgm:prSet presAssocID="{45B6FF98-177D-4179-BA17-1BF2A15A30AD}" presName="hierRoot2" presStyleCnt="0">
        <dgm:presLayoutVars>
          <dgm:hierBranch val="init"/>
        </dgm:presLayoutVars>
      </dgm:prSet>
      <dgm:spPr/>
    </dgm:pt>
    <dgm:pt modelId="{830501A8-D2A3-4C73-9E4F-38680C6B5DEA}" type="pres">
      <dgm:prSet presAssocID="{45B6FF98-177D-4179-BA17-1BF2A15A30AD}" presName="rootComposite" presStyleCnt="0"/>
      <dgm:spPr/>
    </dgm:pt>
    <dgm:pt modelId="{BABD40A5-7736-4766-A8D3-27E6DEA0867F}" type="pres">
      <dgm:prSet presAssocID="{45B6FF98-177D-4179-BA17-1BF2A15A30AD}" presName="rootText" presStyleLbl="node2" presStyleIdx="1" presStyleCnt="3" custScaleY="894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DBE3901F-4A14-4D38-802A-918176741B38}" type="pres">
      <dgm:prSet presAssocID="{45B6FF98-177D-4179-BA17-1BF2A15A30AD}" presName="rootConnector" presStyleLbl="node2" presStyleIdx="1" presStyleCnt="3"/>
      <dgm:spPr/>
      <dgm:t>
        <a:bodyPr/>
        <a:lstStyle/>
        <a:p>
          <a:endParaRPr lang="el-GR"/>
        </a:p>
      </dgm:t>
    </dgm:pt>
    <dgm:pt modelId="{34E97D08-C581-457F-B735-3693AC1DA0D9}" type="pres">
      <dgm:prSet presAssocID="{45B6FF98-177D-4179-BA17-1BF2A15A30AD}" presName="hierChild4" presStyleCnt="0"/>
      <dgm:spPr/>
    </dgm:pt>
    <dgm:pt modelId="{6EB5AABB-CB80-41BC-BD5E-D2349FBAEB59}" type="pres">
      <dgm:prSet presAssocID="{45B6FF98-177D-4179-BA17-1BF2A15A30AD}" presName="hierChild5" presStyleCnt="0"/>
      <dgm:spPr/>
    </dgm:pt>
    <dgm:pt modelId="{089DDA47-31D6-4E04-B382-6B799F4DC657}" type="pres">
      <dgm:prSet presAssocID="{96A2A802-13A8-4054-A662-825C5A4887CB}" presName="Name37" presStyleLbl="parChTrans1D2" presStyleIdx="2" presStyleCnt="3"/>
      <dgm:spPr/>
      <dgm:t>
        <a:bodyPr/>
        <a:lstStyle/>
        <a:p>
          <a:endParaRPr lang="el-GR"/>
        </a:p>
      </dgm:t>
    </dgm:pt>
    <dgm:pt modelId="{C3D7D8B0-A3A9-4703-B698-753BB85B0272}" type="pres">
      <dgm:prSet presAssocID="{98083C17-8851-49CC-81A3-226093E26A67}" presName="hierRoot2" presStyleCnt="0">
        <dgm:presLayoutVars>
          <dgm:hierBranch val="init"/>
        </dgm:presLayoutVars>
      </dgm:prSet>
      <dgm:spPr/>
    </dgm:pt>
    <dgm:pt modelId="{46AACED0-93CC-4C18-AF3C-842E002630B6}" type="pres">
      <dgm:prSet presAssocID="{98083C17-8851-49CC-81A3-226093E26A67}" presName="rootComposite" presStyleCnt="0"/>
      <dgm:spPr/>
    </dgm:pt>
    <dgm:pt modelId="{561FC915-6678-4836-A6E2-48CE2E6DC8C2}" type="pres">
      <dgm:prSet presAssocID="{98083C17-8851-49CC-81A3-226093E26A67}" presName="rootText" presStyleLbl="node2" presStyleIdx="2" presStyleCnt="3" custScaleY="894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33B808DA-46A1-4281-85ED-5A99208999BA}" type="pres">
      <dgm:prSet presAssocID="{98083C17-8851-49CC-81A3-226093E26A67}" presName="rootConnector" presStyleLbl="node2" presStyleIdx="2" presStyleCnt="3"/>
      <dgm:spPr/>
      <dgm:t>
        <a:bodyPr/>
        <a:lstStyle/>
        <a:p>
          <a:endParaRPr lang="el-GR"/>
        </a:p>
      </dgm:t>
    </dgm:pt>
    <dgm:pt modelId="{E45552EF-5F6E-4C42-9ABC-97F71C2B1B2A}" type="pres">
      <dgm:prSet presAssocID="{98083C17-8851-49CC-81A3-226093E26A67}" presName="hierChild4" presStyleCnt="0"/>
      <dgm:spPr/>
    </dgm:pt>
    <dgm:pt modelId="{174AC2E6-06DC-4D4F-BB3C-85C73D9076E3}" type="pres">
      <dgm:prSet presAssocID="{98083C17-8851-49CC-81A3-226093E26A67}" presName="hierChild5" presStyleCnt="0"/>
      <dgm:spPr/>
    </dgm:pt>
    <dgm:pt modelId="{D1C29753-4399-4775-95FF-D9BC8C972BB4}" type="pres">
      <dgm:prSet presAssocID="{F656A2BC-AFEE-4456-AAF0-F55F6AC93F8B}" presName="hierChild3" presStyleCnt="0"/>
      <dgm:spPr/>
    </dgm:pt>
  </dgm:ptLst>
  <dgm:cxnLst>
    <dgm:cxn modelId="{BCABF6E7-CA04-4EE0-B04E-E6276654DF40}" type="presOf" srcId="{45B6FF98-177D-4179-BA17-1BF2A15A30AD}" destId="{BABD40A5-7736-4766-A8D3-27E6DEA0867F}" srcOrd="0" destOrd="0" presId="urn:microsoft.com/office/officeart/2005/8/layout/orgChart1"/>
    <dgm:cxn modelId="{66AA68D9-F29A-4437-8243-36A7A4ED65A0}" srcId="{F656A2BC-AFEE-4456-AAF0-F55F6AC93F8B}" destId="{45B6FF98-177D-4179-BA17-1BF2A15A30AD}" srcOrd="1" destOrd="0" parTransId="{49C7FEA4-1EDC-4F73-85B4-F3421B1F791E}" sibTransId="{D4FB532F-DC22-439D-B676-43FAF4D4BAB1}"/>
    <dgm:cxn modelId="{BB2D0EA4-D1D9-47AE-8C25-49ECE6445652}" srcId="{F656A2BC-AFEE-4456-AAF0-F55F6AC93F8B}" destId="{79282CE2-8AF8-4A3F-82A9-435CB2490599}" srcOrd="0" destOrd="0" parTransId="{54E1889D-2C9C-41DB-9B6A-80DF7BDD42E6}" sibTransId="{296BD178-CA86-454E-A4AF-0B2C7CB53E3F}"/>
    <dgm:cxn modelId="{5909106B-E903-4257-98F2-F45F62CC8E79}" srcId="{8F263807-E5FE-40BC-A170-07B49C4279EF}" destId="{F656A2BC-AFEE-4456-AAF0-F55F6AC93F8B}" srcOrd="0" destOrd="0" parTransId="{9BBED91A-B45F-423B-8E51-90BF73EB55BD}" sibTransId="{BBF66336-60B4-4EFE-A7B4-057E3DC21D4C}"/>
    <dgm:cxn modelId="{CE27C850-60DA-4224-B83A-94AAC26AB82E}" type="presOf" srcId="{98083C17-8851-49CC-81A3-226093E26A67}" destId="{33B808DA-46A1-4281-85ED-5A99208999BA}" srcOrd="1" destOrd="0" presId="urn:microsoft.com/office/officeart/2005/8/layout/orgChart1"/>
    <dgm:cxn modelId="{D51C142A-A1D4-4F1B-8A12-B84CEE5D8D18}" type="presOf" srcId="{8F263807-E5FE-40BC-A170-07B49C4279EF}" destId="{8CBCBD2E-F2FC-48CD-B427-A6AD5069EE47}" srcOrd="0" destOrd="0" presId="urn:microsoft.com/office/officeart/2005/8/layout/orgChart1"/>
    <dgm:cxn modelId="{CFD4344E-EBA5-4944-AB36-EA9FD33D62E8}" type="presOf" srcId="{79282CE2-8AF8-4A3F-82A9-435CB2490599}" destId="{80E63FA3-7C06-4D78-8543-6B5C0D886DB5}" srcOrd="1" destOrd="0" presId="urn:microsoft.com/office/officeart/2005/8/layout/orgChart1"/>
    <dgm:cxn modelId="{8BC6BFC0-DE5E-4B3C-B1A9-465A5A9A1838}" type="presOf" srcId="{F656A2BC-AFEE-4456-AAF0-F55F6AC93F8B}" destId="{75A9F082-11A7-41ED-9F6C-0A2BCE4DF988}" srcOrd="1" destOrd="0" presId="urn:microsoft.com/office/officeart/2005/8/layout/orgChart1"/>
    <dgm:cxn modelId="{960E1D72-5372-4E2A-B4D4-7D7E279F6B6A}" srcId="{F656A2BC-AFEE-4456-AAF0-F55F6AC93F8B}" destId="{98083C17-8851-49CC-81A3-226093E26A67}" srcOrd="2" destOrd="0" parTransId="{96A2A802-13A8-4054-A662-825C5A4887CB}" sibTransId="{8451FA80-4C83-4457-9A82-18A068FEAF0C}"/>
    <dgm:cxn modelId="{68CDFA02-7A80-466F-9D04-8A7A45FD2325}" type="presOf" srcId="{45B6FF98-177D-4179-BA17-1BF2A15A30AD}" destId="{DBE3901F-4A14-4D38-802A-918176741B38}" srcOrd="1" destOrd="0" presId="urn:microsoft.com/office/officeart/2005/8/layout/orgChart1"/>
    <dgm:cxn modelId="{A589613E-D550-490E-903F-00A82F58D023}" type="presOf" srcId="{98083C17-8851-49CC-81A3-226093E26A67}" destId="{561FC915-6678-4836-A6E2-48CE2E6DC8C2}" srcOrd="0" destOrd="0" presId="urn:microsoft.com/office/officeart/2005/8/layout/orgChart1"/>
    <dgm:cxn modelId="{8B686091-1131-4770-8111-BEDC40052FA3}" type="presOf" srcId="{49C7FEA4-1EDC-4F73-85B4-F3421B1F791E}" destId="{8D913434-6CFA-4883-A1A6-3E83F2CD452A}" srcOrd="0" destOrd="0" presId="urn:microsoft.com/office/officeart/2005/8/layout/orgChart1"/>
    <dgm:cxn modelId="{2063D767-635E-4061-AB74-93D460C1CA4A}" type="presOf" srcId="{79282CE2-8AF8-4A3F-82A9-435CB2490599}" destId="{1A81C700-19C2-464C-A6FA-01D9E4F82D76}" srcOrd="0" destOrd="0" presId="urn:microsoft.com/office/officeart/2005/8/layout/orgChart1"/>
    <dgm:cxn modelId="{52977DAA-5CDB-40BE-9288-10136F9ABF15}" type="presOf" srcId="{54E1889D-2C9C-41DB-9B6A-80DF7BDD42E6}" destId="{A3A4C634-8EFB-43EC-8785-43FE8067B009}" srcOrd="0" destOrd="0" presId="urn:microsoft.com/office/officeart/2005/8/layout/orgChart1"/>
    <dgm:cxn modelId="{307112AC-5009-4A27-AE59-0ED9DB7A4FA5}" type="presOf" srcId="{F656A2BC-AFEE-4456-AAF0-F55F6AC93F8B}" destId="{90B9AD69-2EC4-4B1E-B307-5A0B5E77A91F}" srcOrd="0" destOrd="0" presId="urn:microsoft.com/office/officeart/2005/8/layout/orgChart1"/>
    <dgm:cxn modelId="{50C0C74D-DDAD-4A07-822E-433A364B3298}" type="presOf" srcId="{96A2A802-13A8-4054-A662-825C5A4887CB}" destId="{089DDA47-31D6-4E04-B382-6B799F4DC657}" srcOrd="0" destOrd="0" presId="urn:microsoft.com/office/officeart/2005/8/layout/orgChart1"/>
    <dgm:cxn modelId="{5D1430F6-CE8B-4D1A-831E-7FFA9B7015D0}" type="presParOf" srcId="{8CBCBD2E-F2FC-48CD-B427-A6AD5069EE47}" destId="{52E294D5-2CA3-4911-9DA6-72C7B3BBC6AE}" srcOrd="0" destOrd="0" presId="urn:microsoft.com/office/officeart/2005/8/layout/orgChart1"/>
    <dgm:cxn modelId="{10E7B51C-8C12-469B-9C1C-1EEE33F694D0}" type="presParOf" srcId="{52E294D5-2CA3-4911-9DA6-72C7B3BBC6AE}" destId="{04041A64-B381-4B1E-ADAA-96A38103C146}" srcOrd="0" destOrd="0" presId="urn:microsoft.com/office/officeart/2005/8/layout/orgChart1"/>
    <dgm:cxn modelId="{1C9975D4-B3DC-4B50-BC44-E2414193DD6B}" type="presParOf" srcId="{04041A64-B381-4B1E-ADAA-96A38103C146}" destId="{90B9AD69-2EC4-4B1E-B307-5A0B5E77A91F}" srcOrd="0" destOrd="0" presId="urn:microsoft.com/office/officeart/2005/8/layout/orgChart1"/>
    <dgm:cxn modelId="{84A7134B-4C5F-45EC-98B2-4474C815F9EA}" type="presParOf" srcId="{04041A64-B381-4B1E-ADAA-96A38103C146}" destId="{75A9F082-11A7-41ED-9F6C-0A2BCE4DF988}" srcOrd="1" destOrd="0" presId="urn:microsoft.com/office/officeart/2005/8/layout/orgChart1"/>
    <dgm:cxn modelId="{E885E438-83E5-4BFA-8906-CD680F2D0E7C}" type="presParOf" srcId="{52E294D5-2CA3-4911-9DA6-72C7B3BBC6AE}" destId="{FF8DC0BF-059F-4AAE-AE88-CCDFA1306925}" srcOrd="1" destOrd="0" presId="urn:microsoft.com/office/officeart/2005/8/layout/orgChart1"/>
    <dgm:cxn modelId="{FFA515D7-D705-437F-8982-261E72674CB8}" type="presParOf" srcId="{FF8DC0BF-059F-4AAE-AE88-CCDFA1306925}" destId="{A3A4C634-8EFB-43EC-8785-43FE8067B009}" srcOrd="0" destOrd="0" presId="urn:microsoft.com/office/officeart/2005/8/layout/orgChart1"/>
    <dgm:cxn modelId="{9E607C1C-6D8D-4F8B-AACD-A9CAFD9DEC93}" type="presParOf" srcId="{FF8DC0BF-059F-4AAE-AE88-CCDFA1306925}" destId="{A85AA65A-6F4A-4346-8578-BF3B6D746682}" srcOrd="1" destOrd="0" presId="urn:microsoft.com/office/officeart/2005/8/layout/orgChart1"/>
    <dgm:cxn modelId="{6469E481-FA97-4BA9-8E1A-AF4A4DDAD344}" type="presParOf" srcId="{A85AA65A-6F4A-4346-8578-BF3B6D746682}" destId="{70B6A8DE-8000-4D47-874D-288DE1B26539}" srcOrd="0" destOrd="0" presId="urn:microsoft.com/office/officeart/2005/8/layout/orgChart1"/>
    <dgm:cxn modelId="{26087390-91CE-4DF6-87E7-B15F08BB264C}" type="presParOf" srcId="{70B6A8DE-8000-4D47-874D-288DE1B26539}" destId="{1A81C700-19C2-464C-A6FA-01D9E4F82D76}" srcOrd="0" destOrd="0" presId="urn:microsoft.com/office/officeart/2005/8/layout/orgChart1"/>
    <dgm:cxn modelId="{755C10D6-D0EB-4581-A7DB-390CEA3A5164}" type="presParOf" srcId="{70B6A8DE-8000-4D47-874D-288DE1B26539}" destId="{80E63FA3-7C06-4D78-8543-6B5C0D886DB5}" srcOrd="1" destOrd="0" presId="urn:microsoft.com/office/officeart/2005/8/layout/orgChart1"/>
    <dgm:cxn modelId="{CE3BDEB6-327A-4DB9-9576-D870FC4F2347}" type="presParOf" srcId="{A85AA65A-6F4A-4346-8578-BF3B6D746682}" destId="{935F2A37-97AD-4D3E-BC74-4F6E032E4E8A}" srcOrd="1" destOrd="0" presId="urn:microsoft.com/office/officeart/2005/8/layout/orgChart1"/>
    <dgm:cxn modelId="{28DA35D7-F6E5-4341-B653-4E1D55A6A440}" type="presParOf" srcId="{A85AA65A-6F4A-4346-8578-BF3B6D746682}" destId="{7C249183-4E83-4E8D-B1B0-5EBEDB04A6AA}" srcOrd="2" destOrd="0" presId="urn:microsoft.com/office/officeart/2005/8/layout/orgChart1"/>
    <dgm:cxn modelId="{8582EC9F-DAA0-4BA2-B04E-BC3DAB58C5AA}" type="presParOf" srcId="{FF8DC0BF-059F-4AAE-AE88-CCDFA1306925}" destId="{8D913434-6CFA-4883-A1A6-3E83F2CD452A}" srcOrd="2" destOrd="0" presId="urn:microsoft.com/office/officeart/2005/8/layout/orgChart1"/>
    <dgm:cxn modelId="{26694D2D-5790-42AC-B412-24A9D05F90FE}" type="presParOf" srcId="{FF8DC0BF-059F-4AAE-AE88-CCDFA1306925}" destId="{714FB8BE-0F49-4502-AFB0-65E77F8EB3B4}" srcOrd="3" destOrd="0" presId="urn:microsoft.com/office/officeart/2005/8/layout/orgChart1"/>
    <dgm:cxn modelId="{D2AE0DE8-9E5E-4810-B38D-7B862692C034}" type="presParOf" srcId="{714FB8BE-0F49-4502-AFB0-65E77F8EB3B4}" destId="{830501A8-D2A3-4C73-9E4F-38680C6B5DEA}" srcOrd="0" destOrd="0" presId="urn:microsoft.com/office/officeart/2005/8/layout/orgChart1"/>
    <dgm:cxn modelId="{CDAB6007-C1A5-4847-B8A7-BC586966E8DD}" type="presParOf" srcId="{830501A8-D2A3-4C73-9E4F-38680C6B5DEA}" destId="{BABD40A5-7736-4766-A8D3-27E6DEA0867F}" srcOrd="0" destOrd="0" presId="urn:microsoft.com/office/officeart/2005/8/layout/orgChart1"/>
    <dgm:cxn modelId="{65F6FBEC-F7ED-4B30-BD39-2517D537D143}" type="presParOf" srcId="{830501A8-D2A3-4C73-9E4F-38680C6B5DEA}" destId="{DBE3901F-4A14-4D38-802A-918176741B38}" srcOrd="1" destOrd="0" presId="urn:microsoft.com/office/officeart/2005/8/layout/orgChart1"/>
    <dgm:cxn modelId="{EB14A495-2235-494A-9295-22B4D8EA7608}" type="presParOf" srcId="{714FB8BE-0F49-4502-AFB0-65E77F8EB3B4}" destId="{34E97D08-C581-457F-B735-3693AC1DA0D9}" srcOrd="1" destOrd="0" presId="urn:microsoft.com/office/officeart/2005/8/layout/orgChart1"/>
    <dgm:cxn modelId="{E59A3DF9-E8C7-4D67-A38C-9ACABE981CFF}" type="presParOf" srcId="{714FB8BE-0F49-4502-AFB0-65E77F8EB3B4}" destId="{6EB5AABB-CB80-41BC-BD5E-D2349FBAEB59}" srcOrd="2" destOrd="0" presId="urn:microsoft.com/office/officeart/2005/8/layout/orgChart1"/>
    <dgm:cxn modelId="{5D1E3E3B-8E48-4BE1-ADB6-CA66E1D5B99F}" type="presParOf" srcId="{FF8DC0BF-059F-4AAE-AE88-CCDFA1306925}" destId="{089DDA47-31D6-4E04-B382-6B799F4DC657}" srcOrd="4" destOrd="0" presId="urn:microsoft.com/office/officeart/2005/8/layout/orgChart1"/>
    <dgm:cxn modelId="{20A7246F-1C4E-4C52-B994-838A61811B0E}" type="presParOf" srcId="{FF8DC0BF-059F-4AAE-AE88-CCDFA1306925}" destId="{C3D7D8B0-A3A9-4703-B698-753BB85B0272}" srcOrd="5" destOrd="0" presId="urn:microsoft.com/office/officeart/2005/8/layout/orgChart1"/>
    <dgm:cxn modelId="{A5160AF0-8FEE-48A9-8F62-E2A91E835113}" type="presParOf" srcId="{C3D7D8B0-A3A9-4703-B698-753BB85B0272}" destId="{46AACED0-93CC-4C18-AF3C-842E002630B6}" srcOrd="0" destOrd="0" presId="urn:microsoft.com/office/officeart/2005/8/layout/orgChart1"/>
    <dgm:cxn modelId="{3A53B644-1BF6-4ECC-8C6B-39ECE7CAB33E}" type="presParOf" srcId="{46AACED0-93CC-4C18-AF3C-842E002630B6}" destId="{561FC915-6678-4836-A6E2-48CE2E6DC8C2}" srcOrd="0" destOrd="0" presId="urn:microsoft.com/office/officeart/2005/8/layout/orgChart1"/>
    <dgm:cxn modelId="{B2248F38-F9FA-420C-AD44-08115BDDCD20}" type="presParOf" srcId="{46AACED0-93CC-4C18-AF3C-842E002630B6}" destId="{33B808DA-46A1-4281-85ED-5A99208999BA}" srcOrd="1" destOrd="0" presId="urn:microsoft.com/office/officeart/2005/8/layout/orgChart1"/>
    <dgm:cxn modelId="{068B7378-86A2-476B-87FD-1C033AF882CF}" type="presParOf" srcId="{C3D7D8B0-A3A9-4703-B698-753BB85B0272}" destId="{E45552EF-5F6E-4C42-9ABC-97F71C2B1B2A}" srcOrd="1" destOrd="0" presId="urn:microsoft.com/office/officeart/2005/8/layout/orgChart1"/>
    <dgm:cxn modelId="{8762D293-12B1-4DCF-BD1D-A0AF7A879A40}" type="presParOf" srcId="{C3D7D8B0-A3A9-4703-B698-753BB85B0272}" destId="{174AC2E6-06DC-4D4F-BB3C-85C73D9076E3}" srcOrd="2" destOrd="0" presId="urn:microsoft.com/office/officeart/2005/8/layout/orgChart1"/>
    <dgm:cxn modelId="{27EAA16B-D805-40C1-9814-0502A696AA11}" type="presParOf" srcId="{52E294D5-2CA3-4911-9DA6-72C7B3BBC6AE}" destId="{D1C29753-4399-4775-95FF-D9BC8C972BB4}" srcOrd="2" destOrd="0" presId="urn:microsoft.com/office/officeart/2005/8/layout/orgChart1"/>
  </dgm:cxnLst>
  <dgm:bg>
    <a:solidFill>
      <a:schemeClr val="accent5">
        <a:lumMod val="40000"/>
        <a:lumOff val="60000"/>
      </a:schemeClr>
    </a:solidFill>
  </dgm:bg>
  <dgm:whole>
    <a:ln w="12700">
      <a:solidFill>
        <a:schemeClr val="accent4">
          <a:lumMod val="75000"/>
        </a:schemeClr>
      </a:solidFill>
      <a:prstDash val="sysDot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263807-E5FE-40BC-A170-07B49C4279EF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F656A2BC-AFEE-4456-AAF0-F55F6AC93F8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400" dirty="0">
              <a:latin typeface="Consolas" panose="020B0609020204030204" pitchFamily="49" charset="0"/>
            </a:rPr>
            <a:t>Stratégies</a:t>
          </a:r>
          <a:endParaRPr lang="el-GR" sz="2400" dirty="0">
            <a:latin typeface="Consolas" panose="020B0609020204030204" pitchFamily="49" charset="0"/>
          </a:endParaRPr>
        </a:p>
      </dgm:t>
    </dgm:pt>
    <dgm:pt modelId="{9BBED91A-B45F-423B-8E51-90BF73EB55BD}" type="parTrans" cxnId="{5909106B-E903-4257-98F2-F45F62CC8E79}">
      <dgm:prSet/>
      <dgm:spPr/>
      <dgm:t>
        <a:bodyPr/>
        <a:lstStyle/>
        <a:p>
          <a:endParaRPr lang="el-GR"/>
        </a:p>
      </dgm:t>
    </dgm:pt>
    <dgm:pt modelId="{BBF66336-60B4-4EFE-A7B4-057E3DC21D4C}" type="sibTrans" cxnId="{5909106B-E903-4257-98F2-F45F62CC8E79}">
      <dgm:prSet/>
      <dgm:spPr/>
      <dgm:t>
        <a:bodyPr/>
        <a:lstStyle/>
        <a:p>
          <a:endParaRPr lang="el-GR"/>
        </a:p>
      </dgm:t>
    </dgm:pt>
    <dgm:pt modelId="{79282CE2-8AF8-4A3F-82A9-435CB249059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/>
            <a:t>Intelligences </a:t>
          </a:r>
          <a:r>
            <a:rPr lang="fr-FR" sz="2000" b="0" kern="1200" dirty="0" smtClean="0"/>
            <a:t>Multiples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 smtClean="0"/>
            <a:t>Casse-tête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 smtClean="0"/>
            <a:t>Matériel enregistré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 smtClean="0"/>
            <a:t>Activité d’ancrage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 smtClean="0"/>
            <a:t>Organisateurs </a:t>
          </a:r>
          <a:r>
            <a:rPr lang="fr-FR" sz="2000" b="0" kern="1200" dirty="0"/>
            <a:t>graphiques variés </a:t>
          </a:r>
          <a:endParaRPr lang="fr-FR" sz="2000" b="0" kern="1200" dirty="0" smtClean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 smtClean="0"/>
            <a:t>Textes </a:t>
          </a:r>
          <a:r>
            <a:rPr lang="fr-FR" sz="2000" b="0" kern="1200" dirty="0"/>
            <a:t>variés </a:t>
          </a:r>
          <a:endParaRPr lang="fr-FR" sz="2000" b="0" kern="1200" dirty="0" smtClean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 smtClean="0"/>
            <a:t>Matériel </a:t>
          </a:r>
          <a:r>
            <a:rPr lang="fr-FR" sz="2000" b="0" kern="1200" dirty="0"/>
            <a:t>supplémentaire varié </a:t>
          </a:r>
          <a:endParaRPr lang="fr-FR" sz="2000" b="0" kern="1200" dirty="0" smtClean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 smtClean="0"/>
            <a:t>Cercles </a:t>
          </a:r>
          <a:r>
            <a:rPr lang="fr-FR" sz="2000" b="0" kern="1200" dirty="0"/>
            <a:t>littéraires</a:t>
          </a:r>
          <a:endParaRPr lang="el-GR" sz="2000" b="0" kern="1200" dirty="0">
            <a:solidFill>
              <a:schemeClr val="accent1"/>
            </a:solidFill>
            <a:latin typeface="Consolas" panose="020B0609020204030204" pitchFamily="49" charset="0"/>
            <a:ea typeface="+mn-ea"/>
            <a:cs typeface="+mn-cs"/>
          </a:endParaRPr>
        </a:p>
      </dgm:t>
    </dgm:pt>
    <dgm:pt modelId="{54E1889D-2C9C-41DB-9B6A-80DF7BDD42E6}" type="parTrans" cxnId="{BB2D0EA4-D1D9-47AE-8C25-49ECE6445652}">
      <dgm:prSet/>
      <dgm:spPr/>
      <dgm:t>
        <a:bodyPr/>
        <a:lstStyle/>
        <a:p>
          <a:endParaRPr lang="el-GR"/>
        </a:p>
      </dgm:t>
    </dgm:pt>
    <dgm:pt modelId="{296BD178-CA86-454E-A4AF-0B2C7CB53E3F}" type="sibTrans" cxnId="{BB2D0EA4-D1D9-47AE-8C25-49ECE6445652}">
      <dgm:prSet/>
      <dgm:spPr/>
      <dgm:t>
        <a:bodyPr/>
        <a:lstStyle/>
        <a:p>
          <a:endParaRPr lang="el-GR"/>
        </a:p>
      </dgm:t>
    </dgm:pt>
    <dgm:pt modelId="{45B6FF98-177D-4179-BA17-1BF2A15A30A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fr-FR" sz="2000" kern="1200" dirty="0"/>
            <a:t>Leçons à degrés de </a:t>
          </a:r>
          <a:r>
            <a:rPr lang="fr-FR" sz="2000" kern="1200" dirty="0" err="1"/>
            <a:t>dif</a:t>
          </a:r>
          <a:r>
            <a:rPr lang="el-GR" sz="2000" kern="1200" dirty="0"/>
            <a:t>ﬁ</a:t>
          </a:r>
          <a:r>
            <a:rPr lang="fr-FR" sz="2000" kern="1200" dirty="0" err="1"/>
            <a:t>culté</a:t>
          </a:r>
          <a:r>
            <a:rPr lang="fr-FR" sz="2000" kern="1200" dirty="0"/>
            <a:t> variés </a:t>
          </a:r>
          <a:endParaRPr lang="fr-FR" sz="2000" kern="1200" dirty="0" smtClean="0"/>
        </a:p>
        <a:p>
          <a:pPr>
            <a:buFont typeface="Symbol" panose="05050102010706020507" pitchFamily="18" charset="2"/>
            <a:buNone/>
          </a:pPr>
          <a:r>
            <a:rPr lang="fr-FR" sz="2000" kern="1200" dirty="0" smtClean="0"/>
            <a:t>Centres </a:t>
          </a:r>
          <a:r>
            <a:rPr lang="fr-FR" sz="2000" kern="1200" dirty="0"/>
            <a:t>à degrés de </a:t>
          </a:r>
          <a:r>
            <a:rPr lang="fr-FR" sz="2000" kern="1200" dirty="0" err="1"/>
            <a:t>dif</a:t>
          </a:r>
          <a:r>
            <a:rPr lang="el-GR" sz="2000" kern="1200" dirty="0"/>
            <a:t>ﬁ</a:t>
          </a:r>
          <a:r>
            <a:rPr lang="fr-FR" sz="2000" kern="1200" dirty="0" err="1"/>
            <a:t>culté</a:t>
          </a:r>
          <a:r>
            <a:rPr lang="fr-FR" sz="2000" kern="1200" dirty="0"/>
            <a:t> variés </a:t>
          </a:r>
          <a:r>
            <a:rPr lang="fr-FR" sz="2000" kern="1200" dirty="0" smtClean="0"/>
            <a:t>Productions </a:t>
          </a:r>
          <a:r>
            <a:rPr lang="fr-FR" sz="2000" kern="1200" dirty="0"/>
            <a:t>à degrés de </a:t>
          </a:r>
          <a:r>
            <a:rPr lang="fr-FR" sz="2000" kern="1200" dirty="0" err="1"/>
            <a:t>dif</a:t>
          </a:r>
          <a:r>
            <a:rPr lang="el-GR" sz="2000" kern="1200" dirty="0"/>
            <a:t>ﬁ</a:t>
          </a:r>
          <a:r>
            <a:rPr lang="fr-FR" sz="2000" kern="1200" dirty="0" err="1"/>
            <a:t>culté</a:t>
          </a:r>
          <a:r>
            <a:rPr lang="fr-FR" sz="2000" kern="1200" dirty="0"/>
            <a:t> variés </a:t>
          </a:r>
          <a:endParaRPr lang="fr-FR" sz="2000" kern="1200" dirty="0" smtClean="0"/>
        </a:p>
        <a:p>
          <a:pPr>
            <a:buFont typeface="Symbol" panose="05050102010706020507" pitchFamily="18" charset="2"/>
            <a:buNone/>
          </a:pPr>
          <a:r>
            <a:rPr lang="fr-FR" sz="2000" kern="1200" dirty="0" smtClean="0"/>
            <a:t>Contrats d’apprentissage</a:t>
          </a:r>
        </a:p>
        <a:p>
          <a:pPr>
            <a:buFont typeface="Symbol" panose="05050102010706020507" pitchFamily="18" charset="2"/>
            <a:buNone/>
          </a:pPr>
          <a:r>
            <a:rPr lang="fr-FR" sz="2000" kern="1200" dirty="0" smtClean="0"/>
            <a:t>Enseignement </a:t>
          </a:r>
          <a:r>
            <a:rPr lang="fr-FR" sz="2000" kern="1200" dirty="0"/>
            <a:t>par petits </a:t>
          </a:r>
          <a:r>
            <a:rPr lang="fr-FR" sz="2000" kern="1200" dirty="0" smtClean="0"/>
            <a:t>groupes</a:t>
          </a:r>
        </a:p>
        <a:p>
          <a:pPr>
            <a:buFont typeface="Symbol" panose="05050102010706020507" pitchFamily="18" charset="2"/>
            <a:buNone/>
          </a:pPr>
          <a:r>
            <a:rPr lang="fr-FR" sz="2000" kern="1200" dirty="0" smtClean="0"/>
            <a:t>Etudes </a:t>
          </a:r>
          <a:r>
            <a:rPr lang="fr-FR" sz="2000" kern="1200" dirty="0"/>
            <a:t>personnelles</a:t>
          </a:r>
          <a:endParaRPr lang="el-GR" sz="2000" kern="1200" dirty="0">
            <a:solidFill>
              <a:prstClr val="white"/>
            </a:solidFill>
            <a:latin typeface="Consolas" panose="020B0609020204030204" pitchFamily="49" charset="0"/>
            <a:ea typeface="+mn-ea"/>
            <a:cs typeface="+mn-cs"/>
          </a:endParaRPr>
        </a:p>
      </dgm:t>
    </dgm:pt>
    <dgm:pt modelId="{49C7FEA4-1EDC-4F73-85B4-F3421B1F791E}" type="parTrans" cxnId="{66AA68D9-F29A-4437-8243-36A7A4ED65A0}">
      <dgm:prSet/>
      <dgm:spPr/>
      <dgm:t>
        <a:bodyPr/>
        <a:lstStyle/>
        <a:p>
          <a:endParaRPr lang="el-GR"/>
        </a:p>
      </dgm:t>
    </dgm:pt>
    <dgm:pt modelId="{D4FB532F-DC22-439D-B676-43FAF4D4BAB1}" type="sibTrans" cxnId="{66AA68D9-F29A-4437-8243-36A7A4ED65A0}">
      <dgm:prSet/>
      <dgm:spPr/>
      <dgm:t>
        <a:bodyPr/>
        <a:lstStyle/>
        <a:p>
          <a:endParaRPr lang="el-GR"/>
        </a:p>
      </dgm:t>
    </dgm:pt>
    <dgm:pt modelId="{98083C17-8851-49CC-81A3-226093E26A67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fr-FR" sz="2000" kern="1200" dirty="0"/>
            <a:t>Formes </a:t>
          </a:r>
          <a:r>
            <a:rPr lang="fr-FR" sz="2000" kern="1200" dirty="0" smtClean="0"/>
            <a:t>d’apprentissage</a:t>
          </a:r>
        </a:p>
        <a:p>
          <a:pPr>
            <a:buFont typeface="Symbol" panose="05050102010706020507" pitchFamily="18" charset="2"/>
            <a:buNone/>
          </a:pPr>
          <a:r>
            <a:rPr lang="fr-FR" sz="2000" kern="1200" dirty="0" smtClean="0"/>
            <a:t>Stratégies </a:t>
          </a:r>
          <a:r>
            <a:rPr lang="fr-FR" sz="2000" kern="1200" dirty="0"/>
            <a:t>de questionnement </a:t>
          </a:r>
          <a:r>
            <a:rPr lang="fr-FR" sz="2000" kern="1200" dirty="0" smtClean="0"/>
            <a:t>variées</a:t>
          </a:r>
        </a:p>
        <a:p>
          <a:pPr>
            <a:buFont typeface="Symbol" panose="05050102010706020507" pitchFamily="18" charset="2"/>
            <a:buNone/>
          </a:pPr>
          <a:r>
            <a:rPr lang="fr-FR" sz="2000" kern="1200" dirty="0" smtClean="0"/>
            <a:t>Centres d’intérêt</a:t>
          </a:r>
        </a:p>
        <a:p>
          <a:pPr>
            <a:buFont typeface="Symbol" panose="05050102010706020507" pitchFamily="18" charset="2"/>
            <a:buNone/>
          </a:pPr>
          <a:r>
            <a:rPr lang="fr-FR" sz="2000" kern="1200" dirty="0" smtClean="0"/>
            <a:t>Groupes d’intérêt</a:t>
          </a:r>
        </a:p>
        <a:p>
          <a:pPr>
            <a:buFont typeface="Symbol" panose="05050102010706020507" pitchFamily="18" charset="2"/>
            <a:buNone/>
          </a:pPr>
          <a:r>
            <a:rPr lang="fr-FR" sz="2000" kern="1200" dirty="0" smtClean="0"/>
            <a:t>Travail </a:t>
          </a:r>
          <a:r>
            <a:rPr lang="fr-FR" sz="2000" kern="1200" dirty="0"/>
            <a:t>varié à la </a:t>
          </a:r>
          <a:r>
            <a:rPr lang="fr-FR" sz="2000" kern="1200" dirty="0" smtClean="0"/>
            <a:t>maison</a:t>
          </a:r>
        </a:p>
        <a:p>
          <a:pPr>
            <a:buFont typeface="Symbol" panose="05050102010706020507" pitchFamily="18" charset="2"/>
            <a:buNone/>
          </a:pPr>
          <a:r>
            <a:rPr lang="fr-FR" sz="2000" kern="1200" dirty="0" smtClean="0"/>
            <a:t>Assortiment </a:t>
          </a:r>
          <a:r>
            <a:rPr lang="fr-FR" sz="2000" kern="1200" dirty="0"/>
            <a:t>de journaux de </a:t>
          </a:r>
          <a:r>
            <a:rPr lang="fr-FR" sz="2000" kern="1200" dirty="0" smtClean="0"/>
            <a:t>bord</a:t>
          </a:r>
        </a:p>
        <a:p>
          <a:pPr>
            <a:buFont typeface="Symbol" panose="05050102010706020507" pitchFamily="18" charset="2"/>
            <a:buNone/>
          </a:pPr>
          <a:r>
            <a:rPr lang="fr-FR" sz="2000" kern="1200" dirty="0" smtClean="0"/>
            <a:t>Enseignement </a:t>
          </a:r>
          <a:r>
            <a:rPr lang="fr-FR" sz="2000" kern="1200" dirty="0"/>
            <a:t>complexe</a:t>
          </a:r>
          <a:endParaRPr lang="el-GR" sz="2000" kern="1200" dirty="0">
            <a:solidFill>
              <a:prstClr val="white"/>
            </a:solidFill>
            <a:latin typeface="Consolas" panose="020B0609020204030204" pitchFamily="49" charset="0"/>
            <a:ea typeface="+mn-ea"/>
            <a:cs typeface="+mn-cs"/>
          </a:endParaRPr>
        </a:p>
      </dgm:t>
    </dgm:pt>
    <dgm:pt modelId="{96A2A802-13A8-4054-A662-825C5A4887CB}" type="parTrans" cxnId="{960E1D72-5372-4E2A-B4D4-7D7E279F6B6A}">
      <dgm:prSet/>
      <dgm:spPr/>
      <dgm:t>
        <a:bodyPr/>
        <a:lstStyle/>
        <a:p>
          <a:endParaRPr lang="el-GR"/>
        </a:p>
      </dgm:t>
    </dgm:pt>
    <dgm:pt modelId="{8451FA80-4C83-4457-9A82-18A068FEAF0C}" type="sibTrans" cxnId="{960E1D72-5372-4E2A-B4D4-7D7E279F6B6A}">
      <dgm:prSet/>
      <dgm:spPr/>
      <dgm:t>
        <a:bodyPr/>
        <a:lstStyle/>
        <a:p>
          <a:endParaRPr lang="el-GR"/>
        </a:p>
      </dgm:t>
    </dgm:pt>
    <dgm:pt modelId="{8CBCBD2E-F2FC-48CD-B427-A6AD5069EE47}" type="pres">
      <dgm:prSet presAssocID="{8F263807-E5FE-40BC-A170-07B49C4279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2E294D5-2CA3-4911-9DA6-72C7B3BBC6AE}" type="pres">
      <dgm:prSet presAssocID="{F656A2BC-AFEE-4456-AAF0-F55F6AC93F8B}" presName="hierRoot1" presStyleCnt="0">
        <dgm:presLayoutVars>
          <dgm:hierBranch val="init"/>
        </dgm:presLayoutVars>
      </dgm:prSet>
      <dgm:spPr/>
    </dgm:pt>
    <dgm:pt modelId="{04041A64-B381-4B1E-ADAA-96A38103C146}" type="pres">
      <dgm:prSet presAssocID="{F656A2BC-AFEE-4456-AAF0-F55F6AC93F8B}" presName="rootComposite1" presStyleCnt="0"/>
      <dgm:spPr/>
    </dgm:pt>
    <dgm:pt modelId="{90B9AD69-2EC4-4B1E-B307-5A0B5E77A91F}" type="pres">
      <dgm:prSet presAssocID="{F656A2BC-AFEE-4456-AAF0-F55F6AC93F8B}" presName="rootText1" presStyleLbl="node0" presStyleIdx="0" presStyleCnt="1" custScaleY="32845" custLinFactNeighborX="0" custLinFactNeighborY="918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75A9F082-11A7-41ED-9F6C-0A2BCE4DF988}" type="pres">
      <dgm:prSet presAssocID="{F656A2BC-AFEE-4456-AAF0-F55F6AC93F8B}" presName="rootConnector1" presStyleLbl="node1" presStyleIdx="0" presStyleCnt="0"/>
      <dgm:spPr/>
      <dgm:t>
        <a:bodyPr/>
        <a:lstStyle/>
        <a:p>
          <a:endParaRPr lang="el-GR"/>
        </a:p>
      </dgm:t>
    </dgm:pt>
    <dgm:pt modelId="{FF8DC0BF-059F-4AAE-AE88-CCDFA1306925}" type="pres">
      <dgm:prSet presAssocID="{F656A2BC-AFEE-4456-AAF0-F55F6AC93F8B}" presName="hierChild2" presStyleCnt="0"/>
      <dgm:spPr/>
    </dgm:pt>
    <dgm:pt modelId="{A3A4C634-8EFB-43EC-8785-43FE8067B009}" type="pres">
      <dgm:prSet presAssocID="{54E1889D-2C9C-41DB-9B6A-80DF7BDD42E6}" presName="Name37" presStyleLbl="parChTrans1D2" presStyleIdx="0" presStyleCnt="3"/>
      <dgm:spPr/>
      <dgm:t>
        <a:bodyPr/>
        <a:lstStyle/>
        <a:p>
          <a:endParaRPr lang="el-GR"/>
        </a:p>
      </dgm:t>
    </dgm:pt>
    <dgm:pt modelId="{A85AA65A-6F4A-4346-8578-BF3B6D746682}" type="pres">
      <dgm:prSet presAssocID="{79282CE2-8AF8-4A3F-82A9-435CB2490599}" presName="hierRoot2" presStyleCnt="0">
        <dgm:presLayoutVars>
          <dgm:hierBranch val="init"/>
        </dgm:presLayoutVars>
      </dgm:prSet>
      <dgm:spPr/>
    </dgm:pt>
    <dgm:pt modelId="{70B6A8DE-8000-4D47-874D-288DE1B26539}" type="pres">
      <dgm:prSet presAssocID="{79282CE2-8AF8-4A3F-82A9-435CB2490599}" presName="rootComposite" presStyleCnt="0"/>
      <dgm:spPr/>
    </dgm:pt>
    <dgm:pt modelId="{1A81C700-19C2-464C-A6FA-01D9E4F82D76}" type="pres">
      <dgm:prSet presAssocID="{79282CE2-8AF8-4A3F-82A9-435CB2490599}" presName="rootText" presStyleLbl="node2" presStyleIdx="0" presStyleCnt="3" custScaleX="96686" custScaleY="219624" custLinFactNeighborX="7574" custLinFactNeighborY="53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80E63FA3-7C06-4D78-8543-6B5C0D886DB5}" type="pres">
      <dgm:prSet presAssocID="{79282CE2-8AF8-4A3F-82A9-435CB2490599}" presName="rootConnector" presStyleLbl="node2" presStyleIdx="0" presStyleCnt="3"/>
      <dgm:spPr/>
      <dgm:t>
        <a:bodyPr/>
        <a:lstStyle/>
        <a:p>
          <a:endParaRPr lang="el-GR"/>
        </a:p>
      </dgm:t>
    </dgm:pt>
    <dgm:pt modelId="{935F2A37-97AD-4D3E-BC74-4F6E032E4E8A}" type="pres">
      <dgm:prSet presAssocID="{79282CE2-8AF8-4A3F-82A9-435CB2490599}" presName="hierChild4" presStyleCnt="0"/>
      <dgm:spPr/>
    </dgm:pt>
    <dgm:pt modelId="{7C249183-4E83-4E8D-B1B0-5EBEDB04A6AA}" type="pres">
      <dgm:prSet presAssocID="{79282CE2-8AF8-4A3F-82A9-435CB2490599}" presName="hierChild5" presStyleCnt="0"/>
      <dgm:spPr/>
    </dgm:pt>
    <dgm:pt modelId="{8D913434-6CFA-4883-A1A6-3E83F2CD452A}" type="pres">
      <dgm:prSet presAssocID="{49C7FEA4-1EDC-4F73-85B4-F3421B1F791E}" presName="Name37" presStyleLbl="parChTrans1D2" presStyleIdx="1" presStyleCnt="3"/>
      <dgm:spPr/>
      <dgm:t>
        <a:bodyPr/>
        <a:lstStyle/>
        <a:p>
          <a:endParaRPr lang="el-GR"/>
        </a:p>
      </dgm:t>
    </dgm:pt>
    <dgm:pt modelId="{714FB8BE-0F49-4502-AFB0-65E77F8EB3B4}" type="pres">
      <dgm:prSet presAssocID="{45B6FF98-177D-4179-BA17-1BF2A15A30AD}" presName="hierRoot2" presStyleCnt="0">
        <dgm:presLayoutVars>
          <dgm:hierBranch val="init"/>
        </dgm:presLayoutVars>
      </dgm:prSet>
      <dgm:spPr/>
    </dgm:pt>
    <dgm:pt modelId="{830501A8-D2A3-4C73-9E4F-38680C6B5DEA}" type="pres">
      <dgm:prSet presAssocID="{45B6FF98-177D-4179-BA17-1BF2A15A30AD}" presName="rootComposite" presStyleCnt="0"/>
      <dgm:spPr/>
    </dgm:pt>
    <dgm:pt modelId="{BABD40A5-7736-4766-A8D3-27E6DEA0867F}" type="pres">
      <dgm:prSet presAssocID="{45B6FF98-177D-4179-BA17-1BF2A15A30AD}" presName="rootText" presStyleLbl="node2" presStyleIdx="1" presStyleCnt="3" custScaleX="98534" custScaleY="218963" custLinFactNeighborX="974" custLinFactNeighborY="119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DBE3901F-4A14-4D38-802A-918176741B38}" type="pres">
      <dgm:prSet presAssocID="{45B6FF98-177D-4179-BA17-1BF2A15A30AD}" presName="rootConnector" presStyleLbl="node2" presStyleIdx="1" presStyleCnt="3"/>
      <dgm:spPr/>
      <dgm:t>
        <a:bodyPr/>
        <a:lstStyle/>
        <a:p>
          <a:endParaRPr lang="el-GR"/>
        </a:p>
      </dgm:t>
    </dgm:pt>
    <dgm:pt modelId="{34E97D08-C581-457F-B735-3693AC1DA0D9}" type="pres">
      <dgm:prSet presAssocID="{45B6FF98-177D-4179-BA17-1BF2A15A30AD}" presName="hierChild4" presStyleCnt="0"/>
      <dgm:spPr/>
    </dgm:pt>
    <dgm:pt modelId="{6EB5AABB-CB80-41BC-BD5E-D2349FBAEB59}" type="pres">
      <dgm:prSet presAssocID="{45B6FF98-177D-4179-BA17-1BF2A15A30AD}" presName="hierChild5" presStyleCnt="0"/>
      <dgm:spPr/>
    </dgm:pt>
    <dgm:pt modelId="{089DDA47-31D6-4E04-B382-6B799F4DC657}" type="pres">
      <dgm:prSet presAssocID="{96A2A802-13A8-4054-A662-825C5A4887CB}" presName="Name37" presStyleLbl="parChTrans1D2" presStyleIdx="2" presStyleCnt="3"/>
      <dgm:spPr/>
      <dgm:t>
        <a:bodyPr/>
        <a:lstStyle/>
        <a:p>
          <a:endParaRPr lang="el-GR"/>
        </a:p>
      </dgm:t>
    </dgm:pt>
    <dgm:pt modelId="{C3D7D8B0-A3A9-4703-B698-753BB85B0272}" type="pres">
      <dgm:prSet presAssocID="{98083C17-8851-49CC-81A3-226093E26A67}" presName="hierRoot2" presStyleCnt="0">
        <dgm:presLayoutVars>
          <dgm:hierBranch val="init"/>
        </dgm:presLayoutVars>
      </dgm:prSet>
      <dgm:spPr/>
    </dgm:pt>
    <dgm:pt modelId="{46AACED0-93CC-4C18-AF3C-842E002630B6}" type="pres">
      <dgm:prSet presAssocID="{98083C17-8851-49CC-81A3-226093E26A67}" presName="rootComposite" presStyleCnt="0"/>
      <dgm:spPr/>
    </dgm:pt>
    <dgm:pt modelId="{561FC915-6678-4836-A6E2-48CE2E6DC8C2}" type="pres">
      <dgm:prSet presAssocID="{98083C17-8851-49CC-81A3-226093E26A67}" presName="rootText" presStyleLbl="node2" presStyleIdx="2" presStyleCnt="3" custScaleX="98634" custScaleY="218963" custLinFactNeighborX="-7788" custLinFactNeighborY="119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33B808DA-46A1-4281-85ED-5A99208999BA}" type="pres">
      <dgm:prSet presAssocID="{98083C17-8851-49CC-81A3-226093E26A67}" presName="rootConnector" presStyleLbl="node2" presStyleIdx="2" presStyleCnt="3"/>
      <dgm:spPr/>
      <dgm:t>
        <a:bodyPr/>
        <a:lstStyle/>
        <a:p>
          <a:endParaRPr lang="el-GR"/>
        </a:p>
      </dgm:t>
    </dgm:pt>
    <dgm:pt modelId="{E45552EF-5F6E-4C42-9ABC-97F71C2B1B2A}" type="pres">
      <dgm:prSet presAssocID="{98083C17-8851-49CC-81A3-226093E26A67}" presName="hierChild4" presStyleCnt="0"/>
      <dgm:spPr/>
    </dgm:pt>
    <dgm:pt modelId="{174AC2E6-06DC-4D4F-BB3C-85C73D9076E3}" type="pres">
      <dgm:prSet presAssocID="{98083C17-8851-49CC-81A3-226093E26A67}" presName="hierChild5" presStyleCnt="0"/>
      <dgm:spPr/>
    </dgm:pt>
    <dgm:pt modelId="{D1C29753-4399-4775-95FF-D9BC8C972BB4}" type="pres">
      <dgm:prSet presAssocID="{F656A2BC-AFEE-4456-AAF0-F55F6AC93F8B}" presName="hierChild3" presStyleCnt="0"/>
      <dgm:spPr/>
    </dgm:pt>
  </dgm:ptLst>
  <dgm:cxnLst>
    <dgm:cxn modelId="{BCABF6E7-CA04-4EE0-B04E-E6276654DF40}" type="presOf" srcId="{45B6FF98-177D-4179-BA17-1BF2A15A30AD}" destId="{BABD40A5-7736-4766-A8D3-27E6DEA0867F}" srcOrd="0" destOrd="0" presId="urn:microsoft.com/office/officeart/2005/8/layout/orgChart1"/>
    <dgm:cxn modelId="{66AA68D9-F29A-4437-8243-36A7A4ED65A0}" srcId="{F656A2BC-AFEE-4456-AAF0-F55F6AC93F8B}" destId="{45B6FF98-177D-4179-BA17-1BF2A15A30AD}" srcOrd="1" destOrd="0" parTransId="{49C7FEA4-1EDC-4F73-85B4-F3421B1F791E}" sibTransId="{D4FB532F-DC22-439D-B676-43FAF4D4BAB1}"/>
    <dgm:cxn modelId="{BB2D0EA4-D1D9-47AE-8C25-49ECE6445652}" srcId="{F656A2BC-AFEE-4456-AAF0-F55F6AC93F8B}" destId="{79282CE2-8AF8-4A3F-82A9-435CB2490599}" srcOrd="0" destOrd="0" parTransId="{54E1889D-2C9C-41DB-9B6A-80DF7BDD42E6}" sibTransId="{296BD178-CA86-454E-A4AF-0B2C7CB53E3F}"/>
    <dgm:cxn modelId="{5909106B-E903-4257-98F2-F45F62CC8E79}" srcId="{8F263807-E5FE-40BC-A170-07B49C4279EF}" destId="{F656A2BC-AFEE-4456-AAF0-F55F6AC93F8B}" srcOrd="0" destOrd="0" parTransId="{9BBED91A-B45F-423B-8E51-90BF73EB55BD}" sibTransId="{BBF66336-60B4-4EFE-A7B4-057E3DC21D4C}"/>
    <dgm:cxn modelId="{CE27C850-60DA-4224-B83A-94AAC26AB82E}" type="presOf" srcId="{98083C17-8851-49CC-81A3-226093E26A67}" destId="{33B808DA-46A1-4281-85ED-5A99208999BA}" srcOrd="1" destOrd="0" presId="urn:microsoft.com/office/officeart/2005/8/layout/orgChart1"/>
    <dgm:cxn modelId="{D51C142A-A1D4-4F1B-8A12-B84CEE5D8D18}" type="presOf" srcId="{8F263807-E5FE-40BC-A170-07B49C4279EF}" destId="{8CBCBD2E-F2FC-48CD-B427-A6AD5069EE47}" srcOrd="0" destOrd="0" presId="urn:microsoft.com/office/officeart/2005/8/layout/orgChart1"/>
    <dgm:cxn modelId="{CFD4344E-EBA5-4944-AB36-EA9FD33D62E8}" type="presOf" srcId="{79282CE2-8AF8-4A3F-82A9-435CB2490599}" destId="{80E63FA3-7C06-4D78-8543-6B5C0D886DB5}" srcOrd="1" destOrd="0" presId="urn:microsoft.com/office/officeart/2005/8/layout/orgChart1"/>
    <dgm:cxn modelId="{8BC6BFC0-DE5E-4B3C-B1A9-465A5A9A1838}" type="presOf" srcId="{F656A2BC-AFEE-4456-AAF0-F55F6AC93F8B}" destId="{75A9F082-11A7-41ED-9F6C-0A2BCE4DF988}" srcOrd="1" destOrd="0" presId="urn:microsoft.com/office/officeart/2005/8/layout/orgChart1"/>
    <dgm:cxn modelId="{960E1D72-5372-4E2A-B4D4-7D7E279F6B6A}" srcId="{F656A2BC-AFEE-4456-AAF0-F55F6AC93F8B}" destId="{98083C17-8851-49CC-81A3-226093E26A67}" srcOrd="2" destOrd="0" parTransId="{96A2A802-13A8-4054-A662-825C5A4887CB}" sibTransId="{8451FA80-4C83-4457-9A82-18A068FEAF0C}"/>
    <dgm:cxn modelId="{68CDFA02-7A80-466F-9D04-8A7A45FD2325}" type="presOf" srcId="{45B6FF98-177D-4179-BA17-1BF2A15A30AD}" destId="{DBE3901F-4A14-4D38-802A-918176741B38}" srcOrd="1" destOrd="0" presId="urn:microsoft.com/office/officeart/2005/8/layout/orgChart1"/>
    <dgm:cxn modelId="{A589613E-D550-490E-903F-00A82F58D023}" type="presOf" srcId="{98083C17-8851-49CC-81A3-226093E26A67}" destId="{561FC915-6678-4836-A6E2-48CE2E6DC8C2}" srcOrd="0" destOrd="0" presId="urn:microsoft.com/office/officeart/2005/8/layout/orgChart1"/>
    <dgm:cxn modelId="{8B686091-1131-4770-8111-BEDC40052FA3}" type="presOf" srcId="{49C7FEA4-1EDC-4F73-85B4-F3421B1F791E}" destId="{8D913434-6CFA-4883-A1A6-3E83F2CD452A}" srcOrd="0" destOrd="0" presId="urn:microsoft.com/office/officeart/2005/8/layout/orgChart1"/>
    <dgm:cxn modelId="{2063D767-635E-4061-AB74-93D460C1CA4A}" type="presOf" srcId="{79282CE2-8AF8-4A3F-82A9-435CB2490599}" destId="{1A81C700-19C2-464C-A6FA-01D9E4F82D76}" srcOrd="0" destOrd="0" presId="urn:microsoft.com/office/officeart/2005/8/layout/orgChart1"/>
    <dgm:cxn modelId="{52977DAA-5CDB-40BE-9288-10136F9ABF15}" type="presOf" srcId="{54E1889D-2C9C-41DB-9B6A-80DF7BDD42E6}" destId="{A3A4C634-8EFB-43EC-8785-43FE8067B009}" srcOrd="0" destOrd="0" presId="urn:microsoft.com/office/officeart/2005/8/layout/orgChart1"/>
    <dgm:cxn modelId="{307112AC-5009-4A27-AE59-0ED9DB7A4FA5}" type="presOf" srcId="{F656A2BC-AFEE-4456-AAF0-F55F6AC93F8B}" destId="{90B9AD69-2EC4-4B1E-B307-5A0B5E77A91F}" srcOrd="0" destOrd="0" presId="urn:microsoft.com/office/officeart/2005/8/layout/orgChart1"/>
    <dgm:cxn modelId="{50C0C74D-DDAD-4A07-822E-433A364B3298}" type="presOf" srcId="{96A2A802-13A8-4054-A662-825C5A4887CB}" destId="{089DDA47-31D6-4E04-B382-6B799F4DC657}" srcOrd="0" destOrd="0" presId="urn:microsoft.com/office/officeart/2005/8/layout/orgChart1"/>
    <dgm:cxn modelId="{5D1430F6-CE8B-4D1A-831E-7FFA9B7015D0}" type="presParOf" srcId="{8CBCBD2E-F2FC-48CD-B427-A6AD5069EE47}" destId="{52E294D5-2CA3-4911-9DA6-72C7B3BBC6AE}" srcOrd="0" destOrd="0" presId="urn:microsoft.com/office/officeart/2005/8/layout/orgChart1"/>
    <dgm:cxn modelId="{10E7B51C-8C12-469B-9C1C-1EEE33F694D0}" type="presParOf" srcId="{52E294D5-2CA3-4911-9DA6-72C7B3BBC6AE}" destId="{04041A64-B381-4B1E-ADAA-96A38103C146}" srcOrd="0" destOrd="0" presId="urn:microsoft.com/office/officeart/2005/8/layout/orgChart1"/>
    <dgm:cxn modelId="{1C9975D4-B3DC-4B50-BC44-E2414193DD6B}" type="presParOf" srcId="{04041A64-B381-4B1E-ADAA-96A38103C146}" destId="{90B9AD69-2EC4-4B1E-B307-5A0B5E77A91F}" srcOrd="0" destOrd="0" presId="urn:microsoft.com/office/officeart/2005/8/layout/orgChart1"/>
    <dgm:cxn modelId="{84A7134B-4C5F-45EC-98B2-4474C815F9EA}" type="presParOf" srcId="{04041A64-B381-4B1E-ADAA-96A38103C146}" destId="{75A9F082-11A7-41ED-9F6C-0A2BCE4DF988}" srcOrd="1" destOrd="0" presId="urn:microsoft.com/office/officeart/2005/8/layout/orgChart1"/>
    <dgm:cxn modelId="{E885E438-83E5-4BFA-8906-CD680F2D0E7C}" type="presParOf" srcId="{52E294D5-2CA3-4911-9DA6-72C7B3BBC6AE}" destId="{FF8DC0BF-059F-4AAE-AE88-CCDFA1306925}" srcOrd="1" destOrd="0" presId="urn:microsoft.com/office/officeart/2005/8/layout/orgChart1"/>
    <dgm:cxn modelId="{FFA515D7-D705-437F-8982-261E72674CB8}" type="presParOf" srcId="{FF8DC0BF-059F-4AAE-AE88-CCDFA1306925}" destId="{A3A4C634-8EFB-43EC-8785-43FE8067B009}" srcOrd="0" destOrd="0" presId="urn:microsoft.com/office/officeart/2005/8/layout/orgChart1"/>
    <dgm:cxn modelId="{9E607C1C-6D8D-4F8B-AACD-A9CAFD9DEC93}" type="presParOf" srcId="{FF8DC0BF-059F-4AAE-AE88-CCDFA1306925}" destId="{A85AA65A-6F4A-4346-8578-BF3B6D746682}" srcOrd="1" destOrd="0" presId="urn:microsoft.com/office/officeart/2005/8/layout/orgChart1"/>
    <dgm:cxn modelId="{6469E481-FA97-4BA9-8E1A-AF4A4DDAD344}" type="presParOf" srcId="{A85AA65A-6F4A-4346-8578-BF3B6D746682}" destId="{70B6A8DE-8000-4D47-874D-288DE1B26539}" srcOrd="0" destOrd="0" presId="urn:microsoft.com/office/officeart/2005/8/layout/orgChart1"/>
    <dgm:cxn modelId="{26087390-91CE-4DF6-87E7-B15F08BB264C}" type="presParOf" srcId="{70B6A8DE-8000-4D47-874D-288DE1B26539}" destId="{1A81C700-19C2-464C-A6FA-01D9E4F82D76}" srcOrd="0" destOrd="0" presId="urn:microsoft.com/office/officeart/2005/8/layout/orgChart1"/>
    <dgm:cxn modelId="{755C10D6-D0EB-4581-A7DB-390CEA3A5164}" type="presParOf" srcId="{70B6A8DE-8000-4D47-874D-288DE1B26539}" destId="{80E63FA3-7C06-4D78-8543-6B5C0D886DB5}" srcOrd="1" destOrd="0" presId="urn:microsoft.com/office/officeart/2005/8/layout/orgChart1"/>
    <dgm:cxn modelId="{CE3BDEB6-327A-4DB9-9576-D870FC4F2347}" type="presParOf" srcId="{A85AA65A-6F4A-4346-8578-BF3B6D746682}" destId="{935F2A37-97AD-4D3E-BC74-4F6E032E4E8A}" srcOrd="1" destOrd="0" presId="urn:microsoft.com/office/officeart/2005/8/layout/orgChart1"/>
    <dgm:cxn modelId="{28DA35D7-F6E5-4341-B653-4E1D55A6A440}" type="presParOf" srcId="{A85AA65A-6F4A-4346-8578-BF3B6D746682}" destId="{7C249183-4E83-4E8D-B1B0-5EBEDB04A6AA}" srcOrd="2" destOrd="0" presId="urn:microsoft.com/office/officeart/2005/8/layout/orgChart1"/>
    <dgm:cxn modelId="{8582EC9F-DAA0-4BA2-B04E-BC3DAB58C5AA}" type="presParOf" srcId="{FF8DC0BF-059F-4AAE-AE88-CCDFA1306925}" destId="{8D913434-6CFA-4883-A1A6-3E83F2CD452A}" srcOrd="2" destOrd="0" presId="urn:microsoft.com/office/officeart/2005/8/layout/orgChart1"/>
    <dgm:cxn modelId="{26694D2D-5790-42AC-B412-24A9D05F90FE}" type="presParOf" srcId="{FF8DC0BF-059F-4AAE-AE88-CCDFA1306925}" destId="{714FB8BE-0F49-4502-AFB0-65E77F8EB3B4}" srcOrd="3" destOrd="0" presId="urn:microsoft.com/office/officeart/2005/8/layout/orgChart1"/>
    <dgm:cxn modelId="{D2AE0DE8-9E5E-4810-B38D-7B862692C034}" type="presParOf" srcId="{714FB8BE-0F49-4502-AFB0-65E77F8EB3B4}" destId="{830501A8-D2A3-4C73-9E4F-38680C6B5DEA}" srcOrd="0" destOrd="0" presId="urn:microsoft.com/office/officeart/2005/8/layout/orgChart1"/>
    <dgm:cxn modelId="{CDAB6007-C1A5-4847-B8A7-BC586966E8DD}" type="presParOf" srcId="{830501A8-D2A3-4C73-9E4F-38680C6B5DEA}" destId="{BABD40A5-7736-4766-A8D3-27E6DEA0867F}" srcOrd="0" destOrd="0" presId="urn:microsoft.com/office/officeart/2005/8/layout/orgChart1"/>
    <dgm:cxn modelId="{65F6FBEC-F7ED-4B30-BD39-2517D537D143}" type="presParOf" srcId="{830501A8-D2A3-4C73-9E4F-38680C6B5DEA}" destId="{DBE3901F-4A14-4D38-802A-918176741B38}" srcOrd="1" destOrd="0" presId="urn:microsoft.com/office/officeart/2005/8/layout/orgChart1"/>
    <dgm:cxn modelId="{EB14A495-2235-494A-9295-22B4D8EA7608}" type="presParOf" srcId="{714FB8BE-0F49-4502-AFB0-65E77F8EB3B4}" destId="{34E97D08-C581-457F-B735-3693AC1DA0D9}" srcOrd="1" destOrd="0" presId="urn:microsoft.com/office/officeart/2005/8/layout/orgChart1"/>
    <dgm:cxn modelId="{E59A3DF9-E8C7-4D67-A38C-9ACABE981CFF}" type="presParOf" srcId="{714FB8BE-0F49-4502-AFB0-65E77F8EB3B4}" destId="{6EB5AABB-CB80-41BC-BD5E-D2349FBAEB59}" srcOrd="2" destOrd="0" presId="urn:microsoft.com/office/officeart/2005/8/layout/orgChart1"/>
    <dgm:cxn modelId="{5D1E3E3B-8E48-4BE1-ADB6-CA66E1D5B99F}" type="presParOf" srcId="{FF8DC0BF-059F-4AAE-AE88-CCDFA1306925}" destId="{089DDA47-31D6-4E04-B382-6B799F4DC657}" srcOrd="4" destOrd="0" presId="urn:microsoft.com/office/officeart/2005/8/layout/orgChart1"/>
    <dgm:cxn modelId="{20A7246F-1C4E-4C52-B994-838A61811B0E}" type="presParOf" srcId="{FF8DC0BF-059F-4AAE-AE88-CCDFA1306925}" destId="{C3D7D8B0-A3A9-4703-B698-753BB85B0272}" srcOrd="5" destOrd="0" presId="urn:microsoft.com/office/officeart/2005/8/layout/orgChart1"/>
    <dgm:cxn modelId="{A5160AF0-8FEE-48A9-8F62-E2A91E835113}" type="presParOf" srcId="{C3D7D8B0-A3A9-4703-B698-753BB85B0272}" destId="{46AACED0-93CC-4C18-AF3C-842E002630B6}" srcOrd="0" destOrd="0" presId="urn:microsoft.com/office/officeart/2005/8/layout/orgChart1"/>
    <dgm:cxn modelId="{3A53B644-1BF6-4ECC-8C6B-39ECE7CAB33E}" type="presParOf" srcId="{46AACED0-93CC-4C18-AF3C-842E002630B6}" destId="{561FC915-6678-4836-A6E2-48CE2E6DC8C2}" srcOrd="0" destOrd="0" presId="urn:microsoft.com/office/officeart/2005/8/layout/orgChart1"/>
    <dgm:cxn modelId="{B2248F38-F9FA-420C-AD44-08115BDDCD20}" type="presParOf" srcId="{46AACED0-93CC-4C18-AF3C-842E002630B6}" destId="{33B808DA-46A1-4281-85ED-5A99208999BA}" srcOrd="1" destOrd="0" presId="urn:microsoft.com/office/officeart/2005/8/layout/orgChart1"/>
    <dgm:cxn modelId="{068B7378-86A2-476B-87FD-1C033AF882CF}" type="presParOf" srcId="{C3D7D8B0-A3A9-4703-B698-753BB85B0272}" destId="{E45552EF-5F6E-4C42-9ABC-97F71C2B1B2A}" srcOrd="1" destOrd="0" presId="urn:microsoft.com/office/officeart/2005/8/layout/orgChart1"/>
    <dgm:cxn modelId="{8762D293-12B1-4DCF-BD1D-A0AF7A879A40}" type="presParOf" srcId="{C3D7D8B0-A3A9-4703-B698-753BB85B0272}" destId="{174AC2E6-06DC-4D4F-BB3C-85C73D9076E3}" srcOrd="2" destOrd="0" presId="urn:microsoft.com/office/officeart/2005/8/layout/orgChart1"/>
    <dgm:cxn modelId="{27EAA16B-D805-40C1-9814-0502A696AA11}" type="presParOf" srcId="{52E294D5-2CA3-4911-9DA6-72C7B3BBC6AE}" destId="{D1C29753-4399-4775-95FF-D9BC8C972BB4}" srcOrd="2" destOrd="0" presId="urn:microsoft.com/office/officeart/2005/8/layout/orgChart1"/>
  </dgm:cxnLst>
  <dgm:bg>
    <a:solidFill>
      <a:schemeClr val="accent5">
        <a:lumMod val="40000"/>
        <a:lumOff val="60000"/>
      </a:schemeClr>
    </a:solidFill>
  </dgm:bg>
  <dgm:whole>
    <a:ln w="12700">
      <a:solidFill>
        <a:schemeClr val="accent4">
          <a:lumMod val="75000"/>
        </a:schemeClr>
      </a:solidFill>
      <a:prstDash val="sysDot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DDA47-31D6-4E04-B382-6B799F4DC657}">
      <dsp:nvSpPr>
        <dsp:cNvPr id="0" name=""/>
        <dsp:cNvSpPr/>
      </dsp:nvSpPr>
      <dsp:spPr>
        <a:xfrm>
          <a:off x="5508612" y="2186613"/>
          <a:ext cx="3897383" cy="676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202"/>
              </a:lnTo>
              <a:lnTo>
                <a:pt x="3897383" y="338202"/>
              </a:lnTo>
              <a:lnTo>
                <a:pt x="3897383" y="676405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13434-6CFA-4883-A1A6-3E83F2CD452A}">
      <dsp:nvSpPr>
        <dsp:cNvPr id="0" name=""/>
        <dsp:cNvSpPr/>
      </dsp:nvSpPr>
      <dsp:spPr>
        <a:xfrm>
          <a:off x="5462891" y="2186613"/>
          <a:ext cx="91440" cy="676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405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4C634-8EFB-43EC-8785-43FE8067B009}">
      <dsp:nvSpPr>
        <dsp:cNvPr id="0" name=""/>
        <dsp:cNvSpPr/>
      </dsp:nvSpPr>
      <dsp:spPr>
        <a:xfrm>
          <a:off x="1611228" y="2186613"/>
          <a:ext cx="3897383" cy="676405"/>
        </a:xfrm>
        <a:custGeom>
          <a:avLst/>
          <a:gdLst/>
          <a:ahLst/>
          <a:cxnLst/>
          <a:rect l="0" t="0" r="0" b="0"/>
          <a:pathLst>
            <a:path>
              <a:moveTo>
                <a:pt x="3897383" y="0"/>
              </a:moveTo>
              <a:lnTo>
                <a:pt x="3897383" y="338202"/>
              </a:lnTo>
              <a:lnTo>
                <a:pt x="0" y="338202"/>
              </a:lnTo>
              <a:lnTo>
                <a:pt x="0" y="676405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9AD69-2EC4-4B1E-B307-5A0B5E77A91F}">
      <dsp:nvSpPr>
        <dsp:cNvPr id="0" name=""/>
        <dsp:cNvSpPr/>
      </dsp:nvSpPr>
      <dsp:spPr>
        <a:xfrm>
          <a:off x="3898123" y="1070608"/>
          <a:ext cx="3220977" cy="1116004"/>
        </a:xfrm>
        <a:prstGeom prst="roundRect">
          <a:avLst/>
        </a:prstGeom>
        <a:solidFill>
          <a:schemeClr val="accent1"/>
        </a:solidFill>
        <a:ln w="2222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latin typeface="Corbel" pitchFamily="34" charset="0"/>
            </a:rPr>
            <a:t>Principes de différenciation</a:t>
          </a:r>
          <a:endParaRPr lang="el-GR" sz="2400" b="1" kern="1200" dirty="0">
            <a:latin typeface="Corbel" pitchFamily="34" charset="0"/>
          </a:endParaRPr>
        </a:p>
      </dsp:txBody>
      <dsp:txXfrm>
        <a:off x="3898123" y="1070608"/>
        <a:ext cx="3220977" cy="1116004"/>
      </dsp:txXfrm>
    </dsp:sp>
    <dsp:sp modelId="{1A81C700-19C2-464C-A6FA-01D9E4F82D76}">
      <dsp:nvSpPr>
        <dsp:cNvPr id="0" name=""/>
        <dsp:cNvSpPr/>
      </dsp:nvSpPr>
      <dsp:spPr>
        <a:xfrm>
          <a:off x="739" y="2863018"/>
          <a:ext cx="3220977" cy="1440002"/>
        </a:xfrm>
        <a:prstGeom prst="roundRect">
          <a:avLst/>
        </a:prstGeom>
        <a:solidFill>
          <a:schemeClr val="accent6"/>
        </a:solidFill>
        <a:ln w="22225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des tâches respectant les capacités des élèves</a:t>
          </a:r>
          <a:endParaRPr lang="el-GR" sz="24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sp:txBody>
      <dsp:txXfrm>
        <a:off x="739" y="2863018"/>
        <a:ext cx="3220977" cy="1440002"/>
      </dsp:txXfrm>
    </dsp:sp>
    <dsp:sp modelId="{BABD40A5-7736-4766-A8D3-27E6DEA0867F}">
      <dsp:nvSpPr>
        <dsp:cNvPr id="0" name=""/>
        <dsp:cNvSpPr/>
      </dsp:nvSpPr>
      <dsp:spPr>
        <a:xfrm>
          <a:off x="3898123" y="2863018"/>
          <a:ext cx="3220977" cy="1440002"/>
        </a:xfrm>
        <a:prstGeom prst="roundRect">
          <a:avLst/>
        </a:prstGeom>
        <a:solidFill>
          <a:schemeClr val="accent2"/>
        </a:solidFill>
        <a:ln w="22225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des regroupements flexibles</a:t>
          </a:r>
          <a:endParaRPr lang="el-GR" sz="24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sp:txBody>
      <dsp:txXfrm>
        <a:off x="3898123" y="2863018"/>
        <a:ext cx="3220977" cy="1440002"/>
      </dsp:txXfrm>
    </dsp:sp>
    <dsp:sp modelId="{561FC915-6678-4836-A6E2-48CE2E6DC8C2}">
      <dsp:nvSpPr>
        <dsp:cNvPr id="0" name=""/>
        <dsp:cNvSpPr/>
      </dsp:nvSpPr>
      <dsp:spPr>
        <a:xfrm>
          <a:off x="7795506" y="2863018"/>
          <a:ext cx="3220977" cy="1440002"/>
        </a:xfrm>
        <a:prstGeom prst="roundRect">
          <a:avLst/>
        </a:prstGeom>
        <a:solidFill>
          <a:schemeClr val="accent4"/>
        </a:solidFill>
        <a:ln w="22225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d'une évaluation </a:t>
          </a:r>
          <a:r>
            <a:rPr lang="fr-FR" sz="2400" b="1" kern="1200" dirty="0" smtClean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des </a:t>
          </a:r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ajustements continus</a:t>
          </a:r>
          <a:endParaRPr lang="el-GR" sz="24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sp:txBody>
      <dsp:txXfrm>
        <a:off x="7795506" y="2863018"/>
        <a:ext cx="3220977" cy="14400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DDA47-31D6-4E04-B382-6B799F4DC657}">
      <dsp:nvSpPr>
        <dsp:cNvPr id="0" name=""/>
        <dsp:cNvSpPr/>
      </dsp:nvSpPr>
      <dsp:spPr>
        <a:xfrm>
          <a:off x="6301968" y="1281649"/>
          <a:ext cx="3331896" cy="578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31"/>
              </a:lnTo>
              <a:lnTo>
                <a:pt x="3331896" y="289131"/>
              </a:lnTo>
              <a:lnTo>
                <a:pt x="3331896" y="578263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13434-6CFA-4883-A1A6-3E83F2CD452A}">
      <dsp:nvSpPr>
        <dsp:cNvPr id="0" name=""/>
        <dsp:cNvSpPr/>
      </dsp:nvSpPr>
      <dsp:spPr>
        <a:xfrm>
          <a:off x="6256248" y="1281649"/>
          <a:ext cx="91440" cy="578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263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E005-45F2-46D3-883C-E87C41B7930B}">
      <dsp:nvSpPr>
        <dsp:cNvPr id="0" name=""/>
        <dsp:cNvSpPr/>
      </dsp:nvSpPr>
      <dsp:spPr>
        <a:xfrm>
          <a:off x="2680940" y="3090979"/>
          <a:ext cx="289131" cy="1266671"/>
        </a:xfrm>
        <a:custGeom>
          <a:avLst/>
          <a:gdLst/>
          <a:ahLst/>
          <a:cxnLst/>
          <a:rect l="0" t="0" r="0" b="0"/>
          <a:pathLst>
            <a:path>
              <a:moveTo>
                <a:pt x="289131" y="0"/>
              </a:moveTo>
              <a:lnTo>
                <a:pt x="289131" y="1266671"/>
              </a:lnTo>
              <a:lnTo>
                <a:pt x="0" y="1266671"/>
              </a:lnTo>
            </a:path>
          </a:pathLst>
        </a:custGeom>
        <a:noFill/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4C634-8EFB-43EC-8785-43FE8067B009}">
      <dsp:nvSpPr>
        <dsp:cNvPr id="0" name=""/>
        <dsp:cNvSpPr/>
      </dsp:nvSpPr>
      <dsp:spPr>
        <a:xfrm>
          <a:off x="2970071" y="1281649"/>
          <a:ext cx="3331896" cy="578263"/>
        </a:xfrm>
        <a:custGeom>
          <a:avLst/>
          <a:gdLst/>
          <a:ahLst/>
          <a:cxnLst/>
          <a:rect l="0" t="0" r="0" b="0"/>
          <a:pathLst>
            <a:path>
              <a:moveTo>
                <a:pt x="3331896" y="0"/>
              </a:moveTo>
              <a:lnTo>
                <a:pt x="3331896" y="289131"/>
              </a:lnTo>
              <a:lnTo>
                <a:pt x="0" y="289131"/>
              </a:lnTo>
              <a:lnTo>
                <a:pt x="0" y="578263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9AD69-2EC4-4B1E-B307-5A0B5E77A91F}">
      <dsp:nvSpPr>
        <dsp:cNvPr id="0" name=""/>
        <dsp:cNvSpPr/>
      </dsp:nvSpPr>
      <dsp:spPr>
        <a:xfrm>
          <a:off x="4925151" y="327570"/>
          <a:ext cx="2753633" cy="954078"/>
        </a:xfrm>
        <a:prstGeom prst="roundRect">
          <a:avLst/>
        </a:prstGeom>
        <a:solidFill>
          <a:schemeClr val="accent1"/>
        </a:solidFill>
        <a:ln w="2222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Paramètres de différenciation</a:t>
          </a:r>
          <a:endParaRPr lang="el-GR" sz="26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sp:txBody>
      <dsp:txXfrm>
        <a:off x="4925151" y="327570"/>
        <a:ext cx="2753633" cy="954078"/>
      </dsp:txXfrm>
    </dsp:sp>
    <dsp:sp modelId="{1A81C700-19C2-464C-A6FA-01D9E4F82D76}">
      <dsp:nvSpPr>
        <dsp:cNvPr id="0" name=""/>
        <dsp:cNvSpPr/>
      </dsp:nvSpPr>
      <dsp:spPr>
        <a:xfrm>
          <a:off x="1593254" y="1859912"/>
          <a:ext cx="2753633" cy="1231066"/>
        </a:xfrm>
        <a:prstGeom prst="roundRect">
          <a:avLst/>
        </a:prstGeom>
        <a:solidFill>
          <a:schemeClr val="accent6"/>
        </a:solidFill>
        <a:ln w="22225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latin typeface="Corbel" pitchFamily="34" charset="0"/>
            </a:rPr>
            <a:t>Les contenus</a:t>
          </a:r>
          <a:endParaRPr lang="el-GR" sz="24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sp:txBody>
      <dsp:txXfrm>
        <a:off x="1593254" y="1859912"/>
        <a:ext cx="2753633" cy="1231066"/>
      </dsp:txXfrm>
    </dsp:sp>
    <dsp:sp modelId="{707E2334-84E1-465E-9E65-9C9FD2B7DBD8}">
      <dsp:nvSpPr>
        <dsp:cNvPr id="0" name=""/>
        <dsp:cNvSpPr/>
      </dsp:nvSpPr>
      <dsp:spPr>
        <a:xfrm>
          <a:off x="85778" y="3778114"/>
          <a:ext cx="2595161" cy="1159073"/>
        </a:xfrm>
        <a:prstGeom prst="roundRect">
          <a:avLst/>
        </a:prstGeom>
        <a:solidFill>
          <a:schemeClr val="accent3"/>
        </a:solidFill>
        <a:ln w="22225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L’ environnement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d’apprentissage</a:t>
          </a:r>
          <a:endParaRPr lang="el-GR" sz="24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sp:txBody>
      <dsp:txXfrm>
        <a:off x="85778" y="3778114"/>
        <a:ext cx="2595161" cy="1159073"/>
      </dsp:txXfrm>
    </dsp:sp>
    <dsp:sp modelId="{BABD40A5-7736-4766-A8D3-27E6DEA0867F}">
      <dsp:nvSpPr>
        <dsp:cNvPr id="0" name=""/>
        <dsp:cNvSpPr/>
      </dsp:nvSpPr>
      <dsp:spPr>
        <a:xfrm>
          <a:off x="4925151" y="1859912"/>
          <a:ext cx="2753633" cy="1231066"/>
        </a:xfrm>
        <a:prstGeom prst="roundRect">
          <a:avLst/>
        </a:prstGeom>
        <a:solidFill>
          <a:schemeClr val="accent2"/>
        </a:solidFill>
        <a:ln w="22225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Les processus</a:t>
          </a:r>
          <a:endParaRPr lang="el-GR" sz="24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sp:txBody>
      <dsp:txXfrm>
        <a:off x="4925151" y="1859912"/>
        <a:ext cx="2753633" cy="1231066"/>
      </dsp:txXfrm>
    </dsp:sp>
    <dsp:sp modelId="{561FC915-6678-4836-A6E2-48CE2E6DC8C2}">
      <dsp:nvSpPr>
        <dsp:cNvPr id="0" name=""/>
        <dsp:cNvSpPr/>
      </dsp:nvSpPr>
      <dsp:spPr>
        <a:xfrm>
          <a:off x="8257048" y="1859912"/>
          <a:ext cx="2753633" cy="1231066"/>
        </a:xfrm>
        <a:prstGeom prst="roundRect">
          <a:avLst/>
        </a:prstGeom>
        <a:solidFill>
          <a:schemeClr val="accent4"/>
        </a:solidFill>
        <a:ln w="22225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prstClr val="white"/>
              </a:solidFill>
              <a:latin typeface="Corbel" pitchFamily="34" charset="0"/>
              <a:ea typeface="+mn-ea"/>
              <a:cs typeface="+mn-cs"/>
            </a:rPr>
            <a:t>Les productions</a:t>
          </a:r>
          <a:endParaRPr lang="el-GR" sz="2400" b="1" kern="1200" dirty="0">
            <a:solidFill>
              <a:prstClr val="white"/>
            </a:solidFill>
            <a:latin typeface="Corbel" pitchFamily="34" charset="0"/>
            <a:ea typeface="+mn-ea"/>
            <a:cs typeface="+mn-cs"/>
          </a:endParaRPr>
        </a:p>
      </dsp:txBody>
      <dsp:txXfrm>
        <a:off x="8257048" y="1859912"/>
        <a:ext cx="2753633" cy="12310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DDA47-31D6-4E04-B382-6B799F4DC657}">
      <dsp:nvSpPr>
        <dsp:cNvPr id="0" name=""/>
        <dsp:cNvSpPr/>
      </dsp:nvSpPr>
      <dsp:spPr>
        <a:xfrm>
          <a:off x="5508612" y="2186613"/>
          <a:ext cx="3897383" cy="676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202"/>
              </a:lnTo>
              <a:lnTo>
                <a:pt x="3897383" y="338202"/>
              </a:lnTo>
              <a:lnTo>
                <a:pt x="3897383" y="676405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13434-6CFA-4883-A1A6-3E83F2CD452A}">
      <dsp:nvSpPr>
        <dsp:cNvPr id="0" name=""/>
        <dsp:cNvSpPr/>
      </dsp:nvSpPr>
      <dsp:spPr>
        <a:xfrm>
          <a:off x="5462891" y="2186613"/>
          <a:ext cx="91440" cy="676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405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4C634-8EFB-43EC-8785-43FE8067B009}">
      <dsp:nvSpPr>
        <dsp:cNvPr id="0" name=""/>
        <dsp:cNvSpPr/>
      </dsp:nvSpPr>
      <dsp:spPr>
        <a:xfrm>
          <a:off x="1611228" y="2186613"/>
          <a:ext cx="3897383" cy="676405"/>
        </a:xfrm>
        <a:custGeom>
          <a:avLst/>
          <a:gdLst/>
          <a:ahLst/>
          <a:cxnLst/>
          <a:rect l="0" t="0" r="0" b="0"/>
          <a:pathLst>
            <a:path>
              <a:moveTo>
                <a:pt x="3897383" y="0"/>
              </a:moveTo>
              <a:lnTo>
                <a:pt x="3897383" y="338202"/>
              </a:lnTo>
              <a:lnTo>
                <a:pt x="0" y="338202"/>
              </a:lnTo>
              <a:lnTo>
                <a:pt x="0" y="676405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9AD69-2EC4-4B1E-B307-5A0B5E77A91F}">
      <dsp:nvSpPr>
        <dsp:cNvPr id="0" name=""/>
        <dsp:cNvSpPr/>
      </dsp:nvSpPr>
      <dsp:spPr>
        <a:xfrm>
          <a:off x="3898123" y="1070608"/>
          <a:ext cx="3220977" cy="1116004"/>
        </a:xfrm>
        <a:prstGeom prst="roundRect">
          <a:avLst/>
        </a:prstGeom>
        <a:solidFill>
          <a:schemeClr val="accent1"/>
        </a:solidFill>
        <a:ln w="2222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latin typeface="Corbel" pitchFamily="34" charset="0"/>
            </a:rPr>
            <a:t>Critères de différenciation</a:t>
          </a:r>
          <a:endParaRPr lang="el-GR" sz="2400" b="1" kern="1200" dirty="0">
            <a:latin typeface="Corbel" pitchFamily="34" charset="0"/>
          </a:endParaRPr>
        </a:p>
      </dsp:txBody>
      <dsp:txXfrm>
        <a:off x="3898123" y="1070608"/>
        <a:ext cx="3220977" cy="1116004"/>
      </dsp:txXfrm>
    </dsp:sp>
    <dsp:sp modelId="{1A81C700-19C2-464C-A6FA-01D9E4F82D76}">
      <dsp:nvSpPr>
        <dsp:cNvPr id="0" name=""/>
        <dsp:cNvSpPr/>
      </dsp:nvSpPr>
      <dsp:spPr>
        <a:xfrm>
          <a:off x="739" y="2863018"/>
          <a:ext cx="3220977" cy="1440002"/>
        </a:xfrm>
        <a:prstGeom prst="roundRect">
          <a:avLst/>
        </a:prstGeom>
        <a:solidFill>
          <a:schemeClr val="accent6"/>
        </a:solidFill>
        <a:ln w="22225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latin typeface="Corbel" pitchFamily="34" charset="0"/>
            </a:rPr>
            <a:t>La préparation des élèves</a:t>
          </a:r>
          <a:endParaRPr lang="el-GR" sz="2400" b="1" kern="1200" dirty="0">
            <a:latin typeface="Corbel" pitchFamily="34" charset="0"/>
          </a:endParaRPr>
        </a:p>
      </dsp:txBody>
      <dsp:txXfrm>
        <a:off x="739" y="2863018"/>
        <a:ext cx="3220977" cy="1440002"/>
      </dsp:txXfrm>
    </dsp:sp>
    <dsp:sp modelId="{BABD40A5-7736-4766-A8D3-27E6DEA0867F}">
      <dsp:nvSpPr>
        <dsp:cNvPr id="0" name=""/>
        <dsp:cNvSpPr/>
      </dsp:nvSpPr>
      <dsp:spPr>
        <a:xfrm>
          <a:off x="3898123" y="2863018"/>
          <a:ext cx="3220977" cy="1440002"/>
        </a:xfrm>
        <a:prstGeom prst="roundRect">
          <a:avLst/>
        </a:prstGeom>
        <a:solidFill>
          <a:schemeClr val="accent2"/>
        </a:solidFill>
        <a:ln w="22225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latin typeface="Corbel" pitchFamily="34" charset="0"/>
            </a:rPr>
            <a:t>Les intérêts des élèves</a:t>
          </a:r>
          <a:endParaRPr lang="el-GR" sz="2400" b="1" kern="1200" dirty="0">
            <a:latin typeface="Corbel" pitchFamily="34" charset="0"/>
          </a:endParaRPr>
        </a:p>
      </dsp:txBody>
      <dsp:txXfrm>
        <a:off x="3898123" y="2863018"/>
        <a:ext cx="3220977" cy="1440002"/>
      </dsp:txXfrm>
    </dsp:sp>
    <dsp:sp modelId="{561FC915-6678-4836-A6E2-48CE2E6DC8C2}">
      <dsp:nvSpPr>
        <dsp:cNvPr id="0" name=""/>
        <dsp:cNvSpPr/>
      </dsp:nvSpPr>
      <dsp:spPr>
        <a:xfrm>
          <a:off x="7795506" y="2863018"/>
          <a:ext cx="3220977" cy="1440002"/>
        </a:xfrm>
        <a:prstGeom prst="roundRect">
          <a:avLst/>
        </a:prstGeom>
        <a:solidFill>
          <a:schemeClr val="accent4"/>
        </a:solidFill>
        <a:ln w="22225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latin typeface="Corbel" pitchFamily="34" charset="0"/>
            </a:rPr>
            <a:t>Le profil d’apprentissage des élèves</a:t>
          </a:r>
          <a:endParaRPr lang="el-GR" sz="2400" b="1" kern="1200" dirty="0">
            <a:latin typeface="Corbel" pitchFamily="34" charset="0"/>
          </a:endParaRPr>
        </a:p>
      </dsp:txBody>
      <dsp:txXfrm>
        <a:off x="7795506" y="2863018"/>
        <a:ext cx="3220977" cy="14400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DDA47-31D6-4E04-B382-6B799F4DC657}">
      <dsp:nvSpPr>
        <dsp:cNvPr id="0" name=""/>
        <dsp:cNvSpPr/>
      </dsp:nvSpPr>
      <dsp:spPr>
        <a:xfrm>
          <a:off x="5508612" y="1010488"/>
          <a:ext cx="3632894" cy="557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357"/>
              </a:lnTo>
              <a:lnTo>
                <a:pt x="3632894" y="213357"/>
              </a:lnTo>
              <a:lnTo>
                <a:pt x="3632894" y="557561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13434-6CFA-4883-A1A6-3E83F2CD452A}">
      <dsp:nvSpPr>
        <dsp:cNvPr id="0" name=""/>
        <dsp:cNvSpPr/>
      </dsp:nvSpPr>
      <dsp:spPr>
        <a:xfrm>
          <a:off x="5462891" y="1010488"/>
          <a:ext cx="91440" cy="557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561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4C634-8EFB-43EC-8785-43FE8067B009}">
      <dsp:nvSpPr>
        <dsp:cNvPr id="0" name=""/>
        <dsp:cNvSpPr/>
      </dsp:nvSpPr>
      <dsp:spPr>
        <a:xfrm>
          <a:off x="1836772" y="1010488"/>
          <a:ext cx="3671839" cy="546727"/>
        </a:xfrm>
        <a:custGeom>
          <a:avLst/>
          <a:gdLst/>
          <a:ahLst/>
          <a:cxnLst/>
          <a:rect l="0" t="0" r="0" b="0"/>
          <a:pathLst>
            <a:path>
              <a:moveTo>
                <a:pt x="3671839" y="0"/>
              </a:moveTo>
              <a:lnTo>
                <a:pt x="3671839" y="202523"/>
              </a:lnTo>
              <a:lnTo>
                <a:pt x="0" y="202523"/>
              </a:lnTo>
              <a:lnTo>
                <a:pt x="0" y="546727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9AD69-2EC4-4B1E-B307-5A0B5E77A91F}">
      <dsp:nvSpPr>
        <dsp:cNvPr id="0" name=""/>
        <dsp:cNvSpPr/>
      </dsp:nvSpPr>
      <dsp:spPr>
        <a:xfrm>
          <a:off x="3869544" y="472137"/>
          <a:ext cx="3278135" cy="538351"/>
        </a:xfrm>
        <a:prstGeom prst="roundRect">
          <a:avLst/>
        </a:prstGeom>
        <a:solidFill>
          <a:schemeClr val="lt1"/>
        </a:solidFill>
        <a:ln w="2222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latin typeface="Consolas" panose="020B0609020204030204" pitchFamily="49" charset="0"/>
            </a:rPr>
            <a:t>Stratégies</a:t>
          </a:r>
          <a:endParaRPr lang="el-GR" sz="2400" kern="1200" dirty="0">
            <a:latin typeface="Consolas" panose="020B0609020204030204" pitchFamily="49" charset="0"/>
          </a:endParaRPr>
        </a:p>
      </dsp:txBody>
      <dsp:txXfrm>
        <a:off x="3869544" y="472137"/>
        <a:ext cx="3278135" cy="538351"/>
      </dsp:txXfrm>
    </dsp:sp>
    <dsp:sp modelId="{1A81C700-19C2-464C-A6FA-01D9E4F82D76}">
      <dsp:nvSpPr>
        <dsp:cNvPr id="0" name=""/>
        <dsp:cNvSpPr/>
      </dsp:nvSpPr>
      <dsp:spPr>
        <a:xfrm>
          <a:off x="252023" y="1557216"/>
          <a:ext cx="3169497" cy="3599785"/>
        </a:xfrm>
        <a:prstGeom prst="roundRect">
          <a:avLst/>
        </a:prstGeom>
        <a:solidFill>
          <a:schemeClr val="lt1"/>
        </a:solidFill>
        <a:ln w="22225" cap="rnd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/>
            <a:t>Intelligences </a:t>
          </a:r>
          <a:r>
            <a:rPr lang="fr-FR" sz="2000" b="0" kern="1200" dirty="0" smtClean="0"/>
            <a:t>Multiples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 smtClean="0"/>
            <a:t>Casse-tête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 smtClean="0"/>
            <a:t>Matériel enregistré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 smtClean="0"/>
            <a:t>Activité d’ancrage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 smtClean="0"/>
            <a:t>Organisateurs </a:t>
          </a:r>
          <a:r>
            <a:rPr lang="fr-FR" sz="2000" b="0" kern="1200" dirty="0"/>
            <a:t>graphiques variés </a:t>
          </a:r>
          <a:endParaRPr lang="fr-FR" sz="2000" b="0" kern="1200" dirty="0" smtClean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 smtClean="0"/>
            <a:t>Textes </a:t>
          </a:r>
          <a:r>
            <a:rPr lang="fr-FR" sz="2000" b="0" kern="1200" dirty="0"/>
            <a:t>variés </a:t>
          </a:r>
          <a:endParaRPr lang="fr-FR" sz="2000" b="0" kern="1200" dirty="0" smtClean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 smtClean="0"/>
            <a:t>Matériel </a:t>
          </a:r>
          <a:r>
            <a:rPr lang="fr-FR" sz="2000" b="0" kern="1200" dirty="0"/>
            <a:t>supplémentaire varié </a:t>
          </a:r>
          <a:endParaRPr lang="fr-FR" sz="2000" b="0" kern="1200" dirty="0" smtClean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kern="1200" dirty="0" smtClean="0"/>
            <a:t>Cercles </a:t>
          </a:r>
          <a:r>
            <a:rPr lang="fr-FR" sz="2000" b="0" kern="1200" dirty="0"/>
            <a:t>littéraires</a:t>
          </a:r>
          <a:endParaRPr lang="el-GR" sz="2000" b="0" kern="1200" dirty="0">
            <a:solidFill>
              <a:schemeClr val="accent1"/>
            </a:solidFill>
            <a:latin typeface="Consolas" panose="020B0609020204030204" pitchFamily="49" charset="0"/>
            <a:ea typeface="+mn-ea"/>
            <a:cs typeface="+mn-cs"/>
          </a:endParaRPr>
        </a:p>
      </dsp:txBody>
      <dsp:txXfrm>
        <a:off x="252023" y="1557216"/>
        <a:ext cx="3169497" cy="3599785"/>
      </dsp:txXfrm>
    </dsp:sp>
    <dsp:sp modelId="{BABD40A5-7736-4766-A8D3-27E6DEA0867F}">
      <dsp:nvSpPr>
        <dsp:cNvPr id="0" name=""/>
        <dsp:cNvSpPr/>
      </dsp:nvSpPr>
      <dsp:spPr>
        <a:xfrm>
          <a:off x="3893573" y="1568050"/>
          <a:ext cx="3230077" cy="3588951"/>
        </a:xfrm>
        <a:prstGeom prst="roundRect">
          <a:avLst/>
        </a:prstGeom>
        <a:solidFill>
          <a:schemeClr val="lt1"/>
        </a:solidFill>
        <a:ln w="22225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2000" kern="1200" dirty="0"/>
            <a:t>Leçons à degrés de </a:t>
          </a:r>
          <a:r>
            <a:rPr lang="fr-FR" sz="2000" kern="1200" dirty="0" err="1"/>
            <a:t>dif</a:t>
          </a:r>
          <a:r>
            <a:rPr lang="el-GR" sz="2000" kern="1200" dirty="0"/>
            <a:t>ﬁ</a:t>
          </a:r>
          <a:r>
            <a:rPr lang="fr-FR" sz="2000" kern="1200" dirty="0" err="1"/>
            <a:t>culté</a:t>
          </a:r>
          <a:r>
            <a:rPr lang="fr-FR" sz="2000" kern="1200" dirty="0"/>
            <a:t> variés </a:t>
          </a:r>
          <a:endParaRPr lang="fr-F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2000" kern="1200" dirty="0" smtClean="0"/>
            <a:t>Centres </a:t>
          </a:r>
          <a:r>
            <a:rPr lang="fr-FR" sz="2000" kern="1200" dirty="0"/>
            <a:t>à degrés de </a:t>
          </a:r>
          <a:r>
            <a:rPr lang="fr-FR" sz="2000" kern="1200" dirty="0" err="1"/>
            <a:t>dif</a:t>
          </a:r>
          <a:r>
            <a:rPr lang="el-GR" sz="2000" kern="1200" dirty="0"/>
            <a:t>ﬁ</a:t>
          </a:r>
          <a:r>
            <a:rPr lang="fr-FR" sz="2000" kern="1200" dirty="0" err="1"/>
            <a:t>culté</a:t>
          </a:r>
          <a:r>
            <a:rPr lang="fr-FR" sz="2000" kern="1200" dirty="0"/>
            <a:t> variés </a:t>
          </a:r>
          <a:r>
            <a:rPr lang="fr-FR" sz="2000" kern="1200" dirty="0" smtClean="0"/>
            <a:t>Productions </a:t>
          </a:r>
          <a:r>
            <a:rPr lang="fr-FR" sz="2000" kern="1200" dirty="0"/>
            <a:t>à degrés de </a:t>
          </a:r>
          <a:r>
            <a:rPr lang="fr-FR" sz="2000" kern="1200" dirty="0" err="1"/>
            <a:t>dif</a:t>
          </a:r>
          <a:r>
            <a:rPr lang="el-GR" sz="2000" kern="1200" dirty="0"/>
            <a:t>ﬁ</a:t>
          </a:r>
          <a:r>
            <a:rPr lang="fr-FR" sz="2000" kern="1200" dirty="0" err="1"/>
            <a:t>culté</a:t>
          </a:r>
          <a:r>
            <a:rPr lang="fr-FR" sz="2000" kern="1200" dirty="0"/>
            <a:t> variés </a:t>
          </a:r>
          <a:endParaRPr lang="fr-F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2000" kern="1200" dirty="0" smtClean="0"/>
            <a:t>Contrats d’apprentissage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2000" kern="1200" dirty="0" smtClean="0"/>
            <a:t>Enseignement </a:t>
          </a:r>
          <a:r>
            <a:rPr lang="fr-FR" sz="2000" kern="1200" dirty="0"/>
            <a:t>par petits </a:t>
          </a:r>
          <a:r>
            <a:rPr lang="fr-FR" sz="2000" kern="1200" dirty="0" smtClean="0"/>
            <a:t>groupes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2000" kern="1200" dirty="0" smtClean="0"/>
            <a:t>Etudes </a:t>
          </a:r>
          <a:r>
            <a:rPr lang="fr-FR" sz="2000" kern="1200" dirty="0"/>
            <a:t>personnelles</a:t>
          </a:r>
          <a:endParaRPr lang="el-GR" sz="2000" kern="1200" dirty="0">
            <a:solidFill>
              <a:prstClr val="white"/>
            </a:solidFill>
            <a:latin typeface="Consolas" panose="020B0609020204030204" pitchFamily="49" charset="0"/>
            <a:ea typeface="+mn-ea"/>
            <a:cs typeface="+mn-cs"/>
          </a:endParaRPr>
        </a:p>
      </dsp:txBody>
      <dsp:txXfrm>
        <a:off x="3893573" y="1568050"/>
        <a:ext cx="3230077" cy="3588951"/>
      </dsp:txXfrm>
    </dsp:sp>
    <dsp:sp modelId="{561FC915-6678-4836-A6E2-48CE2E6DC8C2}">
      <dsp:nvSpPr>
        <dsp:cNvPr id="0" name=""/>
        <dsp:cNvSpPr/>
      </dsp:nvSpPr>
      <dsp:spPr>
        <a:xfrm>
          <a:off x="7524829" y="1568050"/>
          <a:ext cx="3233355" cy="3588951"/>
        </a:xfrm>
        <a:prstGeom prst="roundRect">
          <a:avLst/>
        </a:prstGeom>
        <a:solidFill>
          <a:schemeClr val="lt1"/>
        </a:solidFill>
        <a:ln w="22225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2000" kern="1200" dirty="0"/>
            <a:t>Formes </a:t>
          </a:r>
          <a:r>
            <a:rPr lang="fr-FR" sz="2000" kern="1200" dirty="0" smtClean="0"/>
            <a:t>d’apprentissage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2000" kern="1200" dirty="0" smtClean="0"/>
            <a:t>Stratégies </a:t>
          </a:r>
          <a:r>
            <a:rPr lang="fr-FR" sz="2000" kern="1200" dirty="0"/>
            <a:t>de questionnement </a:t>
          </a:r>
          <a:r>
            <a:rPr lang="fr-FR" sz="2000" kern="1200" dirty="0" smtClean="0"/>
            <a:t>variées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2000" kern="1200" dirty="0" smtClean="0"/>
            <a:t>Centres d’intérêt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2000" kern="1200" dirty="0" smtClean="0"/>
            <a:t>Groupes d’intérêt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2000" kern="1200" dirty="0" smtClean="0"/>
            <a:t>Travail </a:t>
          </a:r>
          <a:r>
            <a:rPr lang="fr-FR" sz="2000" kern="1200" dirty="0"/>
            <a:t>varié à la </a:t>
          </a:r>
          <a:r>
            <a:rPr lang="fr-FR" sz="2000" kern="1200" dirty="0" smtClean="0"/>
            <a:t>maison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2000" kern="1200" dirty="0" smtClean="0"/>
            <a:t>Assortiment </a:t>
          </a:r>
          <a:r>
            <a:rPr lang="fr-FR" sz="2000" kern="1200" dirty="0"/>
            <a:t>de journaux de </a:t>
          </a:r>
          <a:r>
            <a:rPr lang="fr-FR" sz="2000" kern="1200" dirty="0" smtClean="0"/>
            <a:t>bord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2000" kern="1200" dirty="0" smtClean="0"/>
            <a:t>Enseignement </a:t>
          </a:r>
          <a:r>
            <a:rPr lang="fr-FR" sz="2000" kern="1200" dirty="0"/>
            <a:t>complexe</a:t>
          </a:r>
          <a:endParaRPr lang="el-GR" sz="2000" kern="1200" dirty="0">
            <a:solidFill>
              <a:prstClr val="white"/>
            </a:solidFill>
            <a:latin typeface="Consolas" panose="020B0609020204030204" pitchFamily="49" charset="0"/>
            <a:ea typeface="+mn-ea"/>
            <a:cs typeface="+mn-cs"/>
          </a:endParaRPr>
        </a:p>
      </dsp:txBody>
      <dsp:txXfrm>
        <a:off x="7524829" y="1568050"/>
        <a:ext cx="3233355" cy="3588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59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4760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074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17098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2005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12791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449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203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23362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66428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7366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58463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2614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54038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367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4376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0235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0137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5127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635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724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114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0912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653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idonatsi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ltivoo.com/index.php/classe-ipad/2603-le-numerique-a-l-ecole-comment-integrer-une-pedagogie-numerique-en-contexte-scolaire" TargetMode="External"/><Relationship Id="rId3" Type="http://schemas.openxmlformats.org/officeDocument/2006/relationships/hyperlink" Target="https://www.teachthought.com/pedagogy/what-is-differentiated-instruction/" TargetMode="External"/><Relationship Id="rId7" Type="http://schemas.openxmlformats.org/officeDocument/2006/relationships/hyperlink" Target="https://youtu.be/rumHfC1XQtc" TargetMode="External"/><Relationship Id="rId2" Type="http://schemas.openxmlformats.org/officeDocument/2006/relationships/hyperlink" Target="https://www.edweek.org/ew/articles/2015/01/28/differentiated-instruction-a-primer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h7-D3gi2lL8" TargetMode="External"/><Relationship Id="rId5" Type="http://schemas.openxmlformats.org/officeDocument/2006/relationships/hyperlink" Target="https://www.unige.ch/fapse/SSE/teachers/perrenoud/php_main/php_2005/2005_03.html" TargetMode="External"/><Relationship Id="rId4" Type="http://schemas.openxmlformats.org/officeDocument/2006/relationships/hyperlink" Target="https://uen.instructure.com/courses/314069/pages/4d-tier-1-differentiated-instruction-and-scaffolding" TargetMode="External"/><Relationship Id="rId9" Type="http://schemas.openxmlformats.org/officeDocument/2006/relationships/hyperlink" Target="http://edupronet.com/integrer-une-pedagogie-numerique-en-contexte-scolair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ge.ch/fapse/SSE/teachers/perrenoud/php_main/notice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1DAF029-D015-440E-8813-EFB35ACC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0"/>
            <a:ext cx="8046086" cy="57148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Pédagogie </a:t>
            </a:r>
            <a:r>
              <a:rPr lang="fr-FR" dirty="0" smtClean="0">
                <a:solidFill>
                  <a:schemeClr val="accent1"/>
                </a:solidFill>
              </a:rPr>
              <a:t>différenciée / </a:t>
            </a:r>
            <a:r>
              <a:rPr lang="el-GR" dirty="0" err="1" smtClean="0">
                <a:solidFill>
                  <a:schemeClr val="accent1"/>
                </a:solidFill>
              </a:rPr>
              <a:t>διαφοροποιημενη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chemeClr val="accent1"/>
                </a:solidFill>
              </a:rPr>
              <a:t>διδασκαλια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238C4ED7-9F87-43C3-8994-70B935D1A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60" b="2472"/>
          <a:stretch/>
        </p:blipFill>
        <p:spPr>
          <a:xfrm>
            <a:off x="839416" y="692696"/>
            <a:ext cx="7657184" cy="4320480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9327F60C-A4AB-415E-B988-835657152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76" y="6381328"/>
            <a:ext cx="11233248" cy="476672"/>
          </a:xfrm>
        </p:spPr>
        <p:txBody>
          <a:bodyPr anchor="ctr">
            <a:normAutofit/>
          </a:bodyPr>
          <a:lstStyle/>
          <a:p>
            <a:r>
              <a:rPr lang="el-GR" sz="1600" dirty="0"/>
              <a:t>Νάτση Χάιδω, </a:t>
            </a:r>
            <a:r>
              <a:rPr lang="el-GR" sz="1600" dirty="0">
                <a:solidFill>
                  <a:schemeClr val="accent1"/>
                </a:solidFill>
              </a:rPr>
              <a:t>Συντονίστρια Εκπαιδευτικού Έργου </a:t>
            </a:r>
            <a:r>
              <a:rPr lang="el-GR" sz="1600" dirty="0" smtClean="0">
                <a:solidFill>
                  <a:schemeClr val="accent1"/>
                </a:solidFill>
              </a:rPr>
              <a:t>ΠΕ05</a:t>
            </a:r>
            <a:r>
              <a:rPr lang="fr-FR" sz="1600" dirty="0" smtClean="0">
                <a:solidFill>
                  <a:schemeClr val="accent1"/>
                </a:solidFill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hlinkClick r:id="rId3"/>
              </a:rPr>
              <a:t>haidonatsi@gmail.com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el-GR" sz="1600" dirty="0">
              <a:solidFill>
                <a:schemeClr val="accent1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C7863ECF-2965-4648-A2C4-2A7AE7D5A296}"/>
              </a:ext>
            </a:extLst>
          </p:cNvPr>
          <p:cNvSpPr/>
          <p:nvPr/>
        </p:nvSpPr>
        <p:spPr>
          <a:xfrm>
            <a:off x="7679478" y="806146"/>
            <a:ext cx="3673106" cy="1605272"/>
          </a:xfrm>
          <a:prstGeom prst="wedgeRoundRectCallout">
            <a:avLst>
              <a:gd name="adj1" fmla="val -45487"/>
              <a:gd name="adj2" fmla="val 986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ndara" panose="020E0502030303020204" pitchFamily="34" charset="0"/>
              </a:rPr>
              <a:t>« Afin d’assurer une sélection juste et correcte, la consigne de l’examen sera la même pour tous : Grimper sur l’arbre ! » 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252630EA-B2FC-447F-8231-2CDDBE8DFE06}"/>
              </a:ext>
            </a:extLst>
          </p:cNvPr>
          <p:cNvSpPr/>
          <p:nvPr/>
        </p:nvSpPr>
        <p:spPr>
          <a:xfrm>
            <a:off x="8328248" y="2909662"/>
            <a:ext cx="3673106" cy="1536922"/>
          </a:xfrm>
          <a:prstGeom prst="wedgeRoundRectCallout">
            <a:avLst>
              <a:gd name="adj1" fmla="val -46673"/>
              <a:gd name="adj2" fmla="val -5507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«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Για την επίτευξη μιάς δίκαιης αξιολόγησης τίθεται σε όλους η ίδια ερώτηση: Σκαρφαλώστε στο δέντρο!»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738150" y="5286388"/>
            <a:ext cx="107157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orbel" pitchFamily="34" charset="0"/>
              </a:rPr>
              <a:t>«Tout le monde est un génie. Mais si vous jugez un poisson sur ses capacités à grimper à un arbre, il passera sa vie à croire qu’il est stupide.» </a:t>
            </a:r>
            <a:r>
              <a:rPr lang="el-GR" dirty="0" err="1" smtClean="0">
                <a:latin typeface="Corbel" pitchFamily="34" charset="0"/>
              </a:rPr>
              <a:t>Albert</a:t>
            </a:r>
            <a:r>
              <a:rPr lang="el-GR" dirty="0" smtClean="0">
                <a:latin typeface="Corbel" pitchFamily="34" charset="0"/>
              </a:rPr>
              <a:t> </a:t>
            </a:r>
            <a:r>
              <a:rPr lang="el-GR" dirty="0" err="1" smtClean="0">
                <a:latin typeface="Corbel" pitchFamily="34" charset="0"/>
              </a:rPr>
              <a:t>Einstein</a:t>
            </a:r>
            <a:endParaRPr lang="el-GR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7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413A934-1C55-4366-8B3A-BAC4A8866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16944439"/>
              </p:ext>
            </p:extLst>
          </p:nvPr>
        </p:nvGraphicFramePr>
        <p:xfrm>
          <a:off x="587388" y="1070036"/>
          <a:ext cx="11017224" cy="5469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BE6BD80-783A-4A5A-8315-1DAF3A0BAFFA}"/>
              </a:ext>
            </a:extLst>
          </p:cNvPr>
          <p:cNvSpPr/>
          <p:nvPr/>
        </p:nvSpPr>
        <p:spPr>
          <a:xfrm>
            <a:off x="479376" y="630956"/>
            <a:ext cx="11233248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fr-FR" sz="2000" b="1" dirty="0">
                <a:solidFill>
                  <a:srgbClr val="203864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fr-FR" sz="2000" b="1" dirty="0" err="1">
                <a:solidFill>
                  <a:srgbClr val="203864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enseignant.e</a:t>
            </a:r>
            <a:r>
              <a:rPr lang="fr-FR" sz="2000" b="1" dirty="0">
                <a:solidFill>
                  <a:srgbClr val="203864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peut différencier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fr-FR" sz="2000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FR" sz="20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râce à une série de stratégies d’enseignement et d’organisation</a:t>
            </a:r>
            <a:endParaRPr lang="el-GR" sz="2000" dirty="0">
              <a:solidFill>
                <a:srgbClr val="FF0000"/>
              </a:solidFill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97246B2-960B-4B5B-8A0E-236C6B794377}"/>
              </a:ext>
            </a:extLst>
          </p:cNvPr>
          <p:cNvSpPr/>
          <p:nvPr/>
        </p:nvSpPr>
        <p:spPr>
          <a:xfrm>
            <a:off x="602601" y="6288155"/>
            <a:ext cx="11125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Tomlinson,</a:t>
            </a:r>
            <a:r>
              <a:rPr lang="fr-FR" sz="1600" dirty="0"/>
              <a:t> </a:t>
            </a:r>
            <a:r>
              <a:rPr lang="el-GR" sz="1600" dirty="0"/>
              <a:t>C.A. 1999</a:t>
            </a:r>
            <a:r>
              <a:rPr lang="fr-FR" sz="1600" dirty="0"/>
              <a:t>.</a:t>
            </a:r>
            <a:r>
              <a:rPr lang="el-GR" sz="1600" dirty="0"/>
              <a:t> </a:t>
            </a:r>
            <a:r>
              <a:rPr lang="el-GR" sz="1600" i="1" dirty="0"/>
              <a:t>The Differentiated Classroom: Responding to the Need of All Learners</a:t>
            </a:r>
            <a:r>
              <a:rPr lang="fr-FR" sz="1600" i="1" dirty="0"/>
              <a:t>. </a:t>
            </a:r>
            <a:r>
              <a:rPr lang="el-GR" sz="1600" dirty="0"/>
              <a:t>Alexandria, VA, ASDC</a:t>
            </a:r>
            <a:r>
              <a:rPr lang="fr-FR" sz="1600" dirty="0"/>
              <a:t> (</a:t>
            </a:r>
            <a:r>
              <a:rPr lang="el-GR" sz="1600" dirty="0"/>
              <a:t>Traduction et adaptation)</a:t>
            </a:r>
          </a:p>
        </p:txBody>
      </p:sp>
    </p:spTree>
    <p:extLst>
      <p:ext uri="{BB962C8B-B14F-4D97-AF65-F5344CB8AC3E}">
        <p14:creationId xmlns:p14="http://schemas.microsoft.com/office/powerpoint/2010/main" xmlns="" val="19460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Projets en différenciation pédagogique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Place à l’inspiration!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79376" y="908720"/>
            <a:ext cx="5422900" cy="284400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>
              <a:buClr>
                <a:schemeClr val="accent1"/>
              </a:buClr>
            </a:pPr>
            <a:r>
              <a:rPr lang="fr-FR" b="1" dirty="0" smtClean="0"/>
              <a:t>Titre :  </a:t>
            </a:r>
            <a:r>
              <a:rPr lang="fr-FR" dirty="0" smtClean="0"/>
              <a:t>Améliorons notre environnement</a:t>
            </a:r>
          </a:p>
          <a:p>
            <a:pPr>
              <a:buClr>
                <a:schemeClr val="accent1"/>
              </a:buClr>
            </a:pPr>
            <a:r>
              <a:rPr lang="fr-FR" b="1" dirty="0" smtClean="0"/>
              <a:t>Description :  </a:t>
            </a:r>
            <a:r>
              <a:rPr lang="fr-FR" dirty="0" smtClean="0"/>
              <a:t>Amélioration de l’aménagement paysager de la cour d’école en vue de la rendre plus attrayante et accueillante pour la communauté scolaire et les nouveaux élèves et les nouvelles élèves. </a:t>
            </a:r>
          </a:p>
          <a:p>
            <a:pPr>
              <a:buClr>
                <a:schemeClr val="accent1"/>
              </a:buClr>
            </a:pPr>
            <a:r>
              <a:rPr lang="fr-FR" b="1" dirty="0" smtClean="0"/>
              <a:t>Différenciation : </a:t>
            </a:r>
            <a:r>
              <a:rPr lang="fr-FR" dirty="0" smtClean="0"/>
              <a:t>Contenu, processus et production</a:t>
            </a:r>
            <a:endParaRPr lang="el-GR" dirty="0"/>
          </a:p>
        </p:txBody>
      </p:sp>
      <p:sp>
        <p:nvSpPr>
          <p:cNvPr id="7" name="4 - Θέση περιεχομένου"/>
          <p:cNvSpPr txBox="1">
            <a:spLocks/>
          </p:cNvSpPr>
          <p:nvPr/>
        </p:nvSpPr>
        <p:spPr>
          <a:xfrm>
            <a:off x="479376" y="4005064"/>
            <a:ext cx="5422390" cy="2353125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b="1" dirty="0" smtClean="0"/>
              <a:t>Titre :  </a:t>
            </a:r>
            <a:r>
              <a:rPr lang="fr-FR" dirty="0" smtClean="0"/>
              <a:t>Le réchauffement planétaire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b="1" dirty="0" smtClean="0"/>
              <a:t>Description :  </a:t>
            </a:r>
            <a:r>
              <a:rPr lang="fr-FR" dirty="0" smtClean="0"/>
              <a:t>Trouver des solutions simples à faire au quotidien pour diminuer le réchauffement planétaire.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b="1" dirty="0" smtClean="0"/>
              <a:t>Différenciation : </a:t>
            </a:r>
            <a:r>
              <a:rPr lang="fr-FR" dirty="0" smtClean="0"/>
              <a:t>Contenu et processus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4 - Θέση περιεχομένου"/>
          <p:cNvSpPr txBox="1">
            <a:spLocks/>
          </p:cNvSpPr>
          <p:nvPr/>
        </p:nvSpPr>
        <p:spPr>
          <a:xfrm>
            <a:off x="6096000" y="908720"/>
            <a:ext cx="5422900" cy="2844000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b="1" dirty="0" smtClean="0"/>
              <a:t>Titre : </a:t>
            </a:r>
            <a:r>
              <a:rPr lang="fr-FR" dirty="0" smtClean="0"/>
              <a:t>Bien manger… mieux vivre 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b="1" dirty="0" smtClean="0"/>
              <a:t>Description : </a:t>
            </a:r>
            <a:r>
              <a:rPr lang="fr-FR" dirty="0" smtClean="0"/>
              <a:t>Publication d’un livre de recettes représentatives de la communauté de l’école. Mise à l’essai des recettes. Projets de construction liés au projet (p. ex., boîte à recettes, appuie-livre). 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b="1" dirty="0" smtClean="0"/>
              <a:t>Différenciation : </a:t>
            </a:r>
            <a:r>
              <a:rPr lang="fr-FR" dirty="0" smtClean="0"/>
              <a:t>Contenu, processus et production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075708" y="4365104"/>
            <a:ext cx="36191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Ateliers </a:t>
            </a:r>
          </a:p>
          <a:p>
            <a:pPr algn="ctr"/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formation</a:t>
            </a:r>
            <a:endParaRPr lang="el-G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581025" y="1285860"/>
            <a:ext cx="11029950" cy="51435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100" dirty="0" smtClean="0">
                <a:latin typeface="Corbel" pitchFamily="34" charset="0"/>
              </a:rPr>
              <a:t>Carol Ann </a:t>
            </a:r>
            <a:r>
              <a:rPr lang="en-US" sz="2100" dirty="0" err="1" smtClean="0">
                <a:latin typeface="Corbel" pitchFamily="34" charset="0"/>
              </a:rPr>
              <a:t>TomlinsonThe</a:t>
            </a:r>
            <a:r>
              <a:rPr lang="en-US" sz="2100" dirty="0" smtClean="0">
                <a:latin typeface="Corbel" pitchFamily="34" charset="0"/>
              </a:rPr>
              <a:t> Differentiated Classroom: Responding to the Needs of All Learners, 2nd Edition</a:t>
            </a:r>
          </a:p>
          <a:p>
            <a:r>
              <a:rPr lang="es-ES" sz="2100" dirty="0" smtClean="0">
                <a:latin typeface="Corbel" pitchFamily="34" charset="0"/>
                <a:hlinkClick r:id="rId2"/>
              </a:rPr>
              <a:t>https://www.edweek.org/ew/articles/2015/01/28/differentiated-instruction-a-primer.html</a:t>
            </a:r>
            <a:endParaRPr lang="es-ES" sz="2100" dirty="0" smtClean="0">
              <a:latin typeface="Corbel" pitchFamily="34" charset="0"/>
            </a:endParaRPr>
          </a:p>
          <a:p>
            <a:r>
              <a:rPr lang="es-ES" sz="2100" dirty="0" smtClean="0">
                <a:latin typeface="Corbel" pitchFamily="34" charset="0"/>
                <a:hlinkClick r:id="rId3"/>
              </a:rPr>
              <a:t>https://www.teachthought.com/pedagogy/what-is-differentiated-instruction/</a:t>
            </a:r>
            <a:endParaRPr lang="es-ES" sz="2100" dirty="0" smtClean="0">
              <a:latin typeface="Corbel" pitchFamily="34" charset="0"/>
            </a:endParaRPr>
          </a:p>
          <a:p>
            <a:r>
              <a:rPr lang="es-ES" sz="2100" dirty="0" smtClean="0">
                <a:latin typeface="Corbel" pitchFamily="34" charset="0"/>
                <a:hlinkClick r:id="rId4"/>
              </a:rPr>
              <a:t>https://uen.instructure.com/courses/314069/pages/4d-tier-1-differentiated-instruction-and-scaffolding</a:t>
            </a:r>
            <a:endParaRPr lang="es-ES" sz="2100" dirty="0" smtClean="0">
              <a:latin typeface="Corbel" pitchFamily="34" charset="0"/>
            </a:endParaRPr>
          </a:p>
          <a:p>
            <a:r>
              <a:rPr lang="es-ES" sz="2100" dirty="0" smtClean="0">
                <a:latin typeface="Corbel" pitchFamily="34" charset="0"/>
                <a:cs typeface="Calibri" pitchFamily="34" charset="0"/>
              </a:rPr>
              <a:t>Perrenoud, Ph. 2005. </a:t>
            </a:r>
            <a:r>
              <a:rPr lang="fr-FR" sz="2100" dirty="0" smtClean="0">
                <a:latin typeface="Corbel" pitchFamily="34" charset="0"/>
                <a:cs typeface="Calibri" pitchFamily="34" charset="0"/>
              </a:rPr>
              <a:t>Différencier : un aide-mémoire en quinze points </a:t>
            </a:r>
            <a:r>
              <a:rPr lang="es-ES" sz="2100" dirty="0" smtClean="0">
                <a:latin typeface="Corbel" pitchFamily="34" charset="0"/>
                <a:cs typeface="Calibri" pitchFamily="34" charset="0"/>
                <a:hlinkClick r:id="rId5"/>
              </a:rPr>
              <a:t>https://www.unige.ch/fapse/SSE/teachers/perrenoud/php_main/php_2005/2005_03.html</a:t>
            </a:r>
            <a:endParaRPr lang="es-ES" sz="2100" dirty="0" smtClean="0">
              <a:latin typeface="Corbel" pitchFamily="34" charset="0"/>
              <a:cs typeface="Calibri" pitchFamily="34" charset="0"/>
            </a:endParaRPr>
          </a:p>
          <a:p>
            <a:r>
              <a:rPr lang="fr-FR" sz="2100" dirty="0" err="1" smtClean="0">
                <a:latin typeface="Corbel" pitchFamily="34" charset="0"/>
              </a:rPr>
              <a:t>Perrenoud</a:t>
            </a:r>
            <a:r>
              <a:rPr lang="fr-FR" sz="2100" dirty="0" smtClean="0">
                <a:latin typeface="Corbel" pitchFamily="34" charset="0"/>
              </a:rPr>
              <a:t>, Ph. (2004). </a:t>
            </a:r>
            <a:r>
              <a:rPr lang="fr-FR" sz="2100" i="1" dirty="0" smtClean="0">
                <a:latin typeface="Corbel" pitchFamily="34" charset="0"/>
              </a:rPr>
              <a:t>Pédagogie différenciée : des intentions à l'action</a:t>
            </a:r>
            <a:r>
              <a:rPr lang="fr-FR" sz="2100" dirty="0" smtClean="0">
                <a:latin typeface="Corbel" pitchFamily="34" charset="0"/>
              </a:rPr>
              <a:t>. Paris : ESF, 3</a:t>
            </a:r>
            <a:r>
              <a:rPr lang="fr-FR" sz="2100" baseline="30000" dirty="0" smtClean="0">
                <a:latin typeface="Corbel" pitchFamily="34" charset="0"/>
              </a:rPr>
              <a:t>e</a:t>
            </a:r>
            <a:r>
              <a:rPr lang="fr-FR" sz="2100" dirty="0" smtClean="0">
                <a:latin typeface="Corbel" pitchFamily="34" charset="0"/>
              </a:rPr>
              <a:t> éd.</a:t>
            </a:r>
          </a:p>
          <a:p>
            <a:r>
              <a:rPr lang="en-US" sz="2100" dirty="0" smtClean="0">
                <a:latin typeface="Corbel" pitchFamily="34" charset="0"/>
              </a:rPr>
              <a:t>Differentiating Instruction: It’s Not as Hard as You Think </a:t>
            </a:r>
            <a:r>
              <a:rPr lang="es-ES" sz="2100" dirty="0" smtClean="0">
                <a:latin typeface="Corbel" pitchFamily="34" charset="0"/>
                <a:hlinkClick r:id="rId6"/>
              </a:rPr>
              <a:t>https://youtu.be/h7-D3gi2lL8</a:t>
            </a:r>
            <a:r>
              <a:rPr lang="es-ES" sz="2100" dirty="0" smtClean="0">
                <a:latin typeface="Corbel" pitchFamily="34" charset="0"/>
              </a:rPr>
              <a:t>  </a:t>
            </a:r>
            <a:r>
              <a:rPr lang="en-US" sz="2100" dirty="0" smtClean="0">
                <a:latin typeface="Corbel" pitchFamily="34" charset="0"/>
              </a:rPr>
              <a:t>(</a:t>
            </a:r>
            <a:r>
              <a:rPr lang="fr-FR" sz="2100" dirty="0" smtClean="0">
                <a:latin typeface="Corbel" pitchFamily="34" charset="0"/>
              </a:rPr>
              <a:t>Durée:  4:27</a:t>
            </a:r>
            <a:r>
              <a:rPr lang="en-US" sz="2100" dirty="0" smtClean="0">
                <a:latin typeface="Corbel" pitchFamily="34" charset="0"/>
              </a:rPr>
              <a:t>)</a:t>
            </a:r>
            <a:endParaRPr lang="es-ES" sz="2100" dirty="0" smtClean="0">
              <a:latin typeface="Corbel" pitchFamily="34" charset="0"/>
            </a:endParaRPr>
          </a:p>
          <a:p>
            <a:r>
              <a:rPr lang="en-US" sz="2100" dirty="0" smtClean="0">
                <a:latin typeface="Corbel" pitchFamily="34" charset="0"/>
              </a:rPr>
              <a:t>Differentiating Instruction: How to Plan Your Lessons </a:t>
            </a:r>
            <a:r>
              <a:rPr lang="en-US" sz="2100" dirty="0" smtClean="0">
                <a:latin typeface="Corbel" pitchFamily="34" charset="0"/>
                <a:hlinkClick r:id="rId7"/>
              </a:rPr>
              <a:t>https://youtu.be/rumHfC1XQtc</a:t>
            </a:r>
            <a:r>
              <a:rPr lang="en-US" sz="2100" dirty="0" smtClean="0">
                <a:latin typeface="Corbel" pitchFamily="34" charset="0"/>
              </a:rPr>
              <a:t>  (</a:t>
            </a:r>
            <a:r>
              <a:rPr lang="fr-FR" sz="2100" dirty="0" smtClean="0">
                <a:latin typeface="Corbel" pitchFamily="34" charset="0"/>
              </a:rPr>
              <a:t>Durée:  3:24</a:t>
            </a:r>
            <a:r>
              <a:rPr lang="en-US" sz="2100" dirty="0" smtClean="0">
                <a:latin typeface="Corbel" pitchFamily="34" charset="0"/>
              </a:rPr>
              <a:t>)</a:t>
            </a:r>
            <a:endParaRPr lang="el-GR" sz="2100" dirty="0" smtClean="0">
              <a:latin typeface="Corbel" pitchFamily="34" charset="0"/>
            </a:endParaRPr>
          </a:p>
          <a:p>
            <a:r>
              <a:rPr lang="en-US" sz="2100" dirty="0" smtClean="0">
                <a:latin typeface="Corbel" pitchFamily="34" charset="0"/>
                <a:hlinkClick r:id="rId8"/>
              </a:rPr>
              <a:t>https://www.cultivoo.com/index.php/classe-ipad/2603-le-numerique-a-l-ecole-comment-integrer-une-pedagogie-numerique-en-contexte-scolaire</a:t>
            </a:r>
            <a:endParaRPr lang="en-US" sz="2100" dirty="0" smtClean="0">
              <a:latin typeface="Corbel" pitchFamily="34" charset="0"/>
            </a:endParaRPr>
          </a:p>
          <a:p>
            <a:r>
              <a:rPr lang="en-US" sz="2100" dirty="0" smtClean="0">
                <a:latin typeface="Corbel" pitchFamily="34" charset="0"/>
                <a:hlinkClick r:id="rId9"/>
              </a:rPr>
              <a:t>http://edupronet.com/integrer-une-pedagogie-numerique-en-contexte-scolaire/</a:t>
            </a:r>
            <a:endParaRPr lang="en-US" sz="2100" dirty="0" smtClean="0">
              <a:latin typeface="Corbel" pitchFamily="34" charset="0"/>
            </a:endParaRPr>
          </a:p>
          <a:p>
            <a:r>
              <a:rPr lang="en-US" sz="2100" dirty="0" smtClean="0">
                <a:latin typeface="Corbel" pitchFamily="34" charset="0"/>
              </a:rPr>
              <a:t>http://edupronet.com/initiation-a-la-pedagogie-differenciee/</a:t>
            </a:r>
          </a:p>
          <a:p>
            <a:r>
              <a:rPr lang="en-US" sz="2100" dirty="0" smtClean="0">
                <a:latin typeface="Corbel" pitchFamily="34" charset="0"/>
              </a:rPr>
              <a:t>http://edupronet.com/integrer-jeu-en-classe/</a:t>
            </a:r>
            <a:endParaRPr lang="el-GR" sz="2100" dirty="0" smtClean="0">
              <a:latin typeface="Corbe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52398" y="701675"/>
            <a:ext cx="10577552" cy="584185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Bibliographie -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sitographie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5C24C1-E992-4A02-88D7-670A49BA0D9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3836" y="1285860"/>
            <a:ext cx="11233150" cy="51673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>
                <a:latin typeface="Corbel" pitchFamily="34" charset="0"/>
              </a:rPr>
              <a:t>Selon</a:t>
            </a:r>
            <a:r>
              <a:rPr lang="fr-FR" sz="2400" dirty="0">
                <a:solidFill>
                  <a:schemeClr val="tx2"/>
                </a:solidFill>
                <a:latin typeface="Corbel" pitchFamily="34" charset="0"/>
                <a:hlinkClick r:id="rId2"/>
              </a:rPr>
              <a:t> Philippe Perrenoud</a:t>
            </a:r>
            <a:r>
              <a:rPr lang="fr-FR" sz="2400" dirty="0">
                <a:solidFill>
                  <a:schemeClr val="tx2"/>
                </a:solidFill>
                <a:latin typeface="Corbel" pitchFamily="34" charset="0"/>
              </a:rPr>
              <a:t>, </a:t>
            </a:r>
            <a:r>
              <a:rPr lang="fr-FR" sz="2400" dirty="0">
                <a:latin typeface="Corbel" pitchFamily="34" charset="0"/>
              </a:rPr>
              <a:t>enseignant chercheur à l’Université de Genève, spécialiste de l’innovation en formation et en éducation</a:t>
            </a:r>
            <a:r>
              <a:rPr lang="fr-FR" sz="2400" dirty="0" smtClean="0">
                <a:latin typeface="Corbel" pitchFamily="34" charset="0"/>
              </a:rPr>
              <a:t>:</a:t>
            </a:r>
            <a:endParaRPr lang="fr-FR" sz="2400" dirty="0">
              <a:latin typeface="Corbel" pitchFamily="34" charset="0"/>
            </a:endParaRPr>
          </a:p>
          <a:p>
            <a:pPr marL="0" indent="0">
              <a:buNone/>
            </a:pPr>
            <a:r>
              <a:rPr lang="fr-FR" sz="2400" dirty="0">
                <a:latin typeface="Corbel" pitchFamily="34" charset="0"/>
              </a:rPr>
              <a:t>Différencier, c’est rompre avec la pédagogie frontale, la même leçon, les mêmes exercices pour </a:t>
            </a:r>
            <a:r>
              <a:rPr lang="fr-FR" sz="2400" dirty="0" smtClean="0">
                <a:latin typeface="Corbel" pitchFamily="34" charset="0"/>
              </a:rPr>
              <a:t>tous; </a:t>
            </a:r>
            <a:r>
              <a:rPr lang="fr-FR" sz="2400" dirty="0">
                <a:latin typeface="Corbel" pitchFamily="34" charset="0"/>
              </a:rPr>
              <a:t>c’est surtout mettre en place une organisation du travail et des dispositifs qui placent régulièrement chacun, chacune dans une situation optimale. </a:t>
            </a:r>
          </a:p>
          <a:p>
            <a:pPr marL="0" indent="0">
              <a:buNone/>
            </a:pPr>
            <a:r>
              <a:rPr lang="fr-FR" sz="2400" dirty="0">
                <a:latin typeface="Corbel" pitchFamily="34" charset="0"/>
              </a:rPr>
              <a:t>Cette organisation consiste à utiliser toutes les ressources disponibles, à jouer sur tous les paramètres, pour organiser les activités de telle sorte que chaque élève soit constamment ou du moins très souvent confronté aux situations didactiques les plus fécondes </a:t>
            </a:r>
            <a:r>
              <a:rPr lang="fr-FR" sz="2400" dirty="0" smtClean="0">
                <a:latin typeface="Corbel" pitchFamily="34" charset="0"/>
              </a:rPr>
              <a:t>pour lui.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Site consulté: </a:t>
            </a:r>
            <a:r>
              <a:rPr lang="fr-FR" sz="2000" dirty="0" smtClean="0">
                <a:latin typeface="Corbel" pitchFamily="34" charset="0"/>
                <a:hlinkClick r:id="rId2"/>
              </a:rPr>
              <a:t>http://www.unige.ch/fapse/SSE/teachers/perrenoud/php_main/notice.html</a:t>
            </a:r>
            <a:r>
              <a:rPr lang="fr-FR" sz="2000" dirty="0" smtClean="0">
                <a:latin typeface="Corbel" pitchFamily="34" charset="0"/>
              </a:rPr>
              <a:t> </a:t>
            </a:r>
            <a:endParaRPr lang="el-GR" sz="2000" dirty="0">
              <a:solidFill>
                <a:schemeClr val="dk1"/>
              </a:solidFill>
              <a:latin typeface="Corbel" pitchFamily="34" charset="0"/>
            </a:endParaRPr>
          </a:p>
        </p:txBody>
      </p:sp>
      <p:sp>
        <p:nvSpPr>
          <p:cNvPr id="4" name="3 - Τίτλος"/>
          <p:cNvSpPr txBox="1">
            <a:spLocks/>
          </p:cNvSpPr>
          <p:nvPr/>
        </p:nvSpPr>
        <p:spPr>
          <a:xfrm>
            <a:off x="595274" y="642918"/>
            <a:ext cx="10993549" cy="57606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ifférencier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c’est ...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6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523836" y="1214422"/>
            <a:ext cx="11072890" cy="48085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400" dirty="0" smtClean="0">
                <a:latin typeface="Corbel" pitchFamily="34" charset="0"/>
              </a:rPr>
              <a:t>«La </a:t>
            </a:r>
            <a:r>
              <a:rPr lang="fr-FR" sz="2400" dirty="0">
                <a:latin typeface="Corbel" pitchFamily="34" charset="0"/>
              </a:rPr>
              <a:t>pédagogie </a:t>
            </a:r>
            <a:r>
              <a:rPr lang="fr-FR" sz="2400" dirty="0" smtClean="0">
                <a:latin typeface="Corbel" pitchFamily="34" charset="0"/>
              </a:rPr>
              <a:t>différenciée est </a:t>
            </a:r>
            <a:r>
              <a:rPr lang="fr-FR" sz="2400" b="1" dirty="0" smtClean="0">
                <a:latin typeface="Corbel" pitchFamily="34" charset="0"/>
              </a:rPr>
              <a:t>une démarche </a:t>
            </a:r>
            <a:r>
              <a:rPr lang="fr-FR" sz="2400" dirty="0" smtClean="0">
                <a:latin typeface="Corbel" pitchFamily="34" charset="0"/>
              </a:rPr>
              <a:t>qui met en œuvre un ensemble </a:t>
            </a:r>
            <a:r>
              <a:rPr lang="fr-FR" sz="2400" dirty="0">
                <a:latin typeface="Corbel" pitchFamily="34" charset="0"/>
              </a:rPr>
              <a:t>diversifié de moyens d’enseignement et d’apprentissage pour permettre à des élèves d’âges, d’origines, d’aptitudes et de savoir-faire hétérogènes d’atteindre par des voies différentes des objectifs communs et, ultimement, la réussite éducative</a:t>
            </a:r>
            <a:r>
              <a:rPr lang="fr-FR" sz="2400" dirty="0" smtClean="0">
                <a:latin typeface="Corbel" pitchFamily="34" charset="0"/>
              </a:rPr>
              <a:t>.» (Caron</a:t>
            </a:r>
            <a:r>
              <a:rPr lang="fr-FR" sz="2400" dirty="0">
                <a:latin typeface="Corbel" pitchFamily="34" charset="0"/>
              </a:rPr>
              <a:t>, </a:t>
            </a:r>
            <a:r>
              <a:rPr lang="fr-FR" sz="2400" dirty="0" smtClean="0">
                <a:latin typeface="Corbel" pitchFamily="34" charset="0"/>
              </a:rPr>
              <a:t>2003)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400" dirty="0" smtClean="0">
                <a:latin typeface="Corbel" pitchFamily="34" charset="0"/>
              </a:rPr>
              <a:t>«Différencier</a:t>
            </a:r>
            <a:r>
              <a:rPr lang="fr-FR" sz="2400" dirty="0">
                <a:latin typeface="Corbel" pitchFamily="34" charset="0"/>
              </a:rPr>
              <a:t>, c’est organiser les interactions et les activités de sorte que chaque élève soit constamment ou du moins très souvent confronté aux situations didactiques les plus fécondes pour </a:t>
            </a:r>
            <a:r>
              <a:rPr lang="fr-FR" sz="2400" dirty="0" smtClean="0">
                <a:latin typeface="Corbel" pitchFamily="34" charset="0"/>
              </a:rPr>
              <a:t>lui.»</a:t>
            </a:r>
            <a:r>
              <a:rPr lang="fr-FR" sz="2400" dirty="0">
                <a:latin typeface="Corbel" pitchFamily="34" charset="0"/>
              </a:rPr>
              <a:t> </a:t>
            </a:r>
            <a:r>
              <a:rPr lang="fr-FR" sz="2400" dirty="0" smtClean="0">
                <a:latin typeface="Corbel" pitchFamily="34" charset="0"/>
              </a:rPr>
              <a:t>(</a:t>
            </a:r>
            <a:r>
              <a:rPr lang="fr-FR" sz="2400" dirty="0">
                <a:latin typeface="Corbel" pitchFamily="34" charset="0"/>
              </a:rPr>
              <a:t>Philippe Perrenoud</a:t>
            </a:r>
            <a:r>
              <a:rPr lang="fr-FR" sz="2400" dirty="0" smtClean="0">
                <a:latin typeface="Corbel" pitchFamily="34" charset="0"/>
              </a:rPr>
              <a:t>)</a:t>
            </a:r>
            <a:endParaRPr lang="el-GR" sz="2400" dirty="0">
              <a:latin typeface="Corbel" pitchFamily="34" charset="0"/>
            </a:endParaRPr>
          </a:p>
          <a:p>
            <a:pPr marL="0" indent="0">
              <a:buNone/>
            </a:pPr>
            <a:r>
              <a:rPr lang="fr-FR" sz="2400" dirty="0">
                <a:latin typeface="Corbel" pitchFamily="34" charset="0"/>
              </a:rPr>
              <a:t>Le terme de pédagogie différenciée veut désigner «un effort de diversification méthodologique susceptible de répondre à la diversité des élèves». </a:t>
            </a:r>
            <a:r>
              <a:rPr lang="fr-FR" sz="2400" dirty="0" smtClean="0">
                <a:latin typeface="Corbel" pitchFamily="34" charset="0"/>
              </a:rPr>
              <a:t>(</a:t>
            </a:r>
            <a:r>
              <a:rPr lang="fr-FR" sz="2400" dirty="0">
                <a:latin typeface="Corbel" pitchFamily="34" charset="0"/>
              </a:rPr>
              <a:t>Louis </a:t>
            </a:r>
            <a:r>
              <a:rPr lang="fr-FR" sz="2400" dirty="0" smtClean="0">
                <a:latin typeface="Corbel" pitchFamily="34" charset="0"/>
              </a:rPr>
              <a:t>Legrand)</a:t>
            </a:r>
          </a:p>
        </p:txBody>
      </p:sp>
      <p:sp>
        <p:nvSpPr>
          <p:cNvPr id="6" name="3 - Τίτλος"/>
          <p:cNvSpPr txBox="1">
            <a:spLocks/>
          </p:cNvSpPr>
          <p:nvPr/>
        </p:nvSpPr>
        <p:spPr>
          <a:xfrm>
            <a:off x="595274" y="642918"/>
            <a:ext cx="10993549" cy="57606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ifférencier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c’est ...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6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23392" y="692697"/>
            <a:ext cx="10993549" cy="576063"/>
          </a:xfrm>
        </p:spPr>
        <p:txBody>
          <a:bodyPr>
            <a:normAutofit fontScale="90000"/>
          </a:bodyPr>
          <a:lstStyle/>
          <a:p>
            <a:r>
              <a:rPr lang="fr-FR" cap="none" dirty="0" smtClean="0"/>
              <a:t>Pourquoi différencier</a:t>
            </a:r>
            <a:endParaRPr lang="el-GR" cap="none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695400" y="1196752"/>
            <a:ext cx="10993546" cy="590321"/>
          </a:xfrm>
        </p:spPr>
        <p:txBody>
          <a:bodyPr anchor="ctr">
            <a:normAutofit/>
          </a:bodyPr>
          <a:lstStyle/>
          <a:p>
            <a:r>
              <a:rPr lang="fr-FR" sz="2000" b="1" cap="none" dirty="0" smtClean="0">
                <a:solidFill>
                  <a:schemeClr val="accent1"/>
                </a:solidFill>
              </a:rPr>
              <a:t>Principe: </a:t>
            </a:r>
            <a:r>
              <a:rPr lang="fr-FR" sz="2000" b="1" cap="none" dirty="0" smtClean="0"/>
              <a:t>Tout élève est capable d’apprendre si les conditions sont appropriées.</a:t>
            </a:r>
            <a:endParaRPr lang="el-GR" sz="2000" b="1" cap="none" dirty="0"/>
          </a:p>
        </p:txBody>
      </p:sp>
      <p:sp>
        <p:nvSpPr>
          <p:cNvPr id="6" name="5 - Ορθογώνιο"/>
          <p:cNvSpPr/>
          <p:nvPr/>
        </p:nvSpPr>
        <p:spPr>
          <a:xfrm>
            <a:off x="443372" y="1844824"/>
            <a:ext cx="11305256" cy="4536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2400" dirty="0" smtClean="0"/>
              <a:t>Il n’y a pas deux personnes : 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− qui progressent à la même vitesse; 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− qui soient prêtes à apprendre en même temps; 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− qui utilisent les mêmes techniques d’étude; 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− qui résolvent les problèmes exactement de la même manière; 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− qui possèdent le même répertoire de comportement; 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− qui possèdent le même profil de champs d’intérêt; 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− qui soient motivées à atteindre les mêmes buts. (Burns, 1972)</a:t>
            </a:r>
            <a:endParaRPr lang="el-GR" sz="2400" dirty="0"/>
          </a:p>
        </p:txBody>
      </p:sp>
      <p:sp>
        <p:nvSpPr>
          <p:cNvPr id="7" name="6 - Επεξήγηση με γραμμή 2 (γραμμή έμφασης)"/>
          <p:cNvSpPr/>
          <p:nvPr/>
        </p:nvSpPr>
        <p:spPr>
          <a:xfrm>
            <a:off x="8832304" y="1988840"/>
            <a:ext cx="2736304" cy="1368152"/>
          </a:xfrm>
          <a:prstGeom prst="accent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On constate les limites d’un enseignement traditionnel qui repose sur une approche uniforme.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9048328" y="3429000"/>
            <a:ext cx="21946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 faire?</a:t>
            </a:r>
            <a:endParaRPr lang="el-GR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9 - Επεξήγηση με γραμμή 2 (χωρίς περίγραμμα)"/>
          <p:cNvSpPr/>
          <p:nvPr/>
        </p:nvSpPr>
        <p:spPr>
          <a:xfrm rot="5400000">
            <a:off x="9768408" y="4581128"/>
            <a:ext cx="1512168" cy="1800200"/>
          </a:xfrm>
          <a:prstGeom prst="callout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b"/>
          <a:lstStyle/>
          <a:p>
            <a:pPr algn="ctr"/>
            <a:r>
              <a:rPr lang="fr-FR" dirty="0" smtClean="0"/>
              <a:t>Changer de paradigme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Centration sur la matière vs élève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23392" y="692697"/>
            <a:ext cx="10993549" cy="576063"/>
          </a:xfrm>
        </p:spPr>
        <p:txBody>
          <a:bodyPr>
            <a:normAutofit fontScale="90000"/>
          </a:bodyPr>
          <a:lstStyle/>
          <a:p>
            <a:r>
              <a:rPr lang="fr-FR" cap="none" dirty="0" smtClean="0"/>
              <a:t>Pourquoi différencier</a:t>
            </a:r>
            <a:endParaRPr lang="el-GR" cap="none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695400" y="1196752"/>
            <a:ext cx="10993546" cy="590321"/>
          </a:xfrm>
        </p:spPr>
        <p:txBody>
          <a:bodyPr anchor="ctr">
            <a:normAutofit/>
          </a:bodyPr>
          <a:lstStyle/>
          <a:p>
            <a:r>
              <a:rPr lang="fr-FR" sz="2000" b="1" cap="none" dirty="0" smtClean="0">
                <a:solidFill>
                  <a:schemeClr val="accent1"/>
                </a:solidFill>
              </a:rPr>
              <a:t>Principe: </a:t>
            </a:r>
            <a:r>
              <a:rPr lang="fr-FR" sz="2000" b="1" cap="none" dirty="0" smtClean="0"/>
              <a:t>Tout élève est capable d’apprendre si les conditions sont appropriées.</a:t>
            </a:r>
            <a:endParaRPr lang="el-GR" sz="2000" b="1" cap="none" dirty="0"/>
          </a:p>
        </p:txBody>
      </p:sp>
      <p:sp>
        <p:nvSpPr>
          <p:cNvPr id="6" name="5 - Ορθογώνιο"/>
          <p:cNvSpPr/>
          <p:nvPr/>
        </p:nvSpPr>
        <p:spPr>
          <a:xfrm>
            <a:off x="380960" y="2000240"/>
            <a:ext cx="11305256" cy="4536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fr-FR" sz="2400" dirty="0" smtClean="0"/>
              <a:t>Pour assurer la réussite scolaire de tous et de toutes </a:t>
            </a:r>
          </a:p>
          <a:p>
            <a:pPr algn="ctr">
              <a:lnSpc>
                <a:spcPct val="250000"/>
              </a:lnSpc>
            </a:pPr>
            <a:r>
              <a:rPr lang="fr-FR" sz="2400" dirty="0" smtClean="0"/>
              <a:t>Pour soutenir la motivation à apprendre </a:t>
            </a:r>
          </a:p>
          <a:p>
            <a:pPr algn="ctr">
              <a:lnSpc>
                <a:spcPct val="250000"/>
              </a:lnSpc>
            </a:pPr>
            <a:r>
              <a:rPr lang="fr-FR" sz="2400" dirty="0" smtClean="0"/>
              <a:t>Pour répondre aux besoins de l’apprenant ou de l’apprenante</a:t>
            </a:r>
          </a:p>
          <a:p>
            <a:pPr algn="ctr">
              <a:lnSpc>
                <a:spcPct val="250000"/>
              </a:lnSpc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095736" y="0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/>
              <a:t>Ce que c’est et ce que ce n’est pas</a:t>
            </a:r>
            <a:endParaRPr lang="el-GR" b="1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452398" y="714356"/>
          <a:ext cx="11304000" cy="592935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652000"/>
                <a:gridCol w="5652000"/>
              </a:tblGrid>
              <a:tr h="595294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La différenciation pédagogique</a:t>
                      </a:r>
                      <a:endParaRPr lang="el-G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88991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 que c’est</a:t>
                      </a:r>
                      <a:endParaRPr lang="el-GR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 que ce n’est pas </a:t>
                      </a:r>
                      <a:endParaRPr lang="el-GR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597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Corbel" pitchFamily="34" charset="0"/>
                        </a:rPr>
                        <a:t>La recherche constante de façons différentes de présenter un même contenu d’apprentissage.</a:t>
                      </a:r>
                      <a:endParaRPr lang="el-GR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Corbel" pitchFamily="34" charset="0"/>
                        </a:rPr>
                        <a:t>Une finalité; la différenciation pédagogique est plutôt un moyen.</a:t>
                      </a:r>
                      <a:endParaRPr lang="el-GR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597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Corbel" pitchFamily="34" charset="0"/>
                        </a:rPr>
                        <a:t>L’utilisation d’activités variées en s’appuyant sur des profils d’apprentissages différents.</a:t>
                      </a:r>
                      <a:endParaRPr lang="el-GR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Corbel" pitchFamily="34" charset="0"/>
                        </a:rPr>
                        <a:t>Une doctrine, car elle ne fournit ni méthode ni solutions pédagogiques toutes faites.</a:t>
                      </a:r>
                      <a:endParaRPr lang="el-GR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1878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Corbel" pitchFamily="34" charset="0"/>
                        </a:rPr>
                        <a:t>La prise de conscience qu’il existe d’autres méthodes pour apprendre que celles qui sont familières. </a:t>
                      </a:r>
                      <a:endParaRPr lang="el-GR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Corbel" pitchFamily="34" charset="0"/>
                        </a:rPr>
                        <a:t>Une pédagogie qui s’adresse à des élèves idéales et idéaux dont rêvent les pédagogues; la différenciation pédagogique est une pédagogie qui est pragmatique et qui vise des ajustements ici et là pour accommoder les élèves tels qu’elles et ils sont.</a:t>
                      </a:r>
                      <a:endParaRPr lang="el-GR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597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Corbel" pitchFamily="34" charset="0"/>
                        </a:rPr>
                        <a:t>Le recours à des méthodes de travail et à des techniques que l’on varie très souvent. </a:t>
                      </a:r>
                      <a:endParaRPr lang="el-GR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Corbel" pitchFamily="34" charset="0"/>
                        </a:rPr>
                        <a:t>Le « </a:t>
                      </a:r>
                      <a:r>
                        <a:rPr lang="fr-FR" dirty="0" err="1" smtClean="0">
                          <a:latin typeface="Corbel" pitchFamily="34" charset="0"/>
                        </a:rPr>
                        <a:t>différencialisme</a:t>
                      </a:r>
                      <a:r>
                        <a:rPr lang="fr-FR" dirty="0" smtClean="0">
                          <a:latin typeface="Corbel" pitchFamily="34" charset="0"/>
                        </a:rPr>
                        <a:t> » qui aboutit à un enseignement individualisé.</a:t>
                      </a:r>
                      <a:endParaRPr lang="el-GR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8401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Corbel" pitchFamily="34" charset="0"/>
                        </a:rPr>
                        <a:t>L’atteinte d’objectifs personnels et scolaires de valeurs égales par des voies différentes. </a:t>
                      </a:r>
                      <a:endParaRPr lang="el-GR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Corbel" pitchFamily="34" charset="0"/>
                        </a:rPr>
                        <a:t>Le respect des rythmes et des styles d’apprentissage à chaque instant; la différenciation pédagogique en tient compte dans la pratique chaque fois que cela est possible.</a:t>
                      </a:r>
                      <a:endParaRPr lang="el-GR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452398" y="6286520"/>
            <a:ext cx="347291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dirty="0" smtClean="0"/>
              <a:t>(Adapté de J. Caron, 2002.)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413A934-1C55-4366-8B3A-BAC4A8866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54014545"/>
              </p:ext>
            </p:extLst>
          </p:nvPr>
        </p:nvGraphicFramePr>
        <p:xfrm>
          <a:off x="479376" y="1196752"/>
          <a:ext cx="11017224" cy="537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BE6BD80-783A-4A5A-8315-1DAF3A0BAFFA}"/>
              </a:ext>
            </a:extLst>
          </p:cNvPr>
          <p:cNvSpPr/>
          <p:nvPr/>
        </p:nvSpPr>
        <p:spPr>
          <a:xfrm>
            <a:off x="479376" y="630956"/>
            <a:ext cx="11233248" cy="132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différenciation pédagogique est une réponse de l’</a:t>
            </a:r>
            <a:r>
              <a:rPr lang="fr-FR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enseignant.e</a:t>
            </a:r>
            <a:r>
              <a:rPr lang="fr-FR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besoins de l’</a:t>
            </a:r>
            <a:r>
              <a:rPr lang="fr-FR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apprenant.e</a:t>
            </a:r>
            <a:endParaRPr lang="fr-FR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fr-FR" sz="2400" b="1" dirty="0">
                <a:solidFill>
                  <a:srgbClr val="203864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suit les principes généraux de la différenciation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144242" y="0"/>
            <a:ext cx="590351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spc="300" dirty="0" smtClean="0"/>
              <a:t>Modèle de différenciation pédagogique</a:t>
            </a:r>
            <a:endParaRPr lang="el-GR" b="1" spc="300" dirty="0"/>
          </a:p>
        </p:txBody>
      </p:sp>
    </p:spTree>
    <p:extLst>
      <p:ext uri="{BB962C8B-B14F-4D97-AF65-F5344CB8AC3E}">
        <p14:creationId xmlns:p14="http://schemas.microsoft.com/office/powerpoint/2010/main" xmlns="" val="18422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413A934-1C55-4366-8B3A-BAC4A8866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15280276"/>
              </p:ext>
            </p:extLst>
          </p:nvPr>
        </p:nvGraphicFramePr>
        <p:xfrm>
          <a:off x="479376" y="1196752"/>
          <a:ext cx="11017224" cy="537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BE6BD80-783A-4A5A-8315-1DAF3A0BAFFA}"/>
              </a:ext>
            </a:extLst>
          </p:cNvPr>
          <p:cNvSpPr/>
          <p:nvPr/>
        </p:nvSpPr>
        <p:spPr>
          <a:xfrm>
            <a:off x="479376" y="666843"/>
            <a:ext cx="11233248" cy="5878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fr-FR" sz="2800" b="1" dirty="0">
                <a:solidFill>
                  <a:srgbClr val="203864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fr-FR" sz="2800" b="1" dirty="0" err="1">
                <a:solidFill>
                  <a:srgbClr val="203864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enseignant.e</a:t>
            </a:r>
            <a:r>
              <a:rPr lang="fr-FR" sz="2800" b="1" dirty="0">
                <a:solidFill>
                  <a:srgbClr val="203864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peut différencier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6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413A934-1C55-4366-8B3A-BAC4A8866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37520929"/>
              </p:ext>
            </p:extLst>
          </p:nvPr>
        </p:nvGraphicFramePr>
        <p:xfrm>
          <a:off x="479376" y="1119679"/>
          <a:ext cx="11017224" cy="537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BE6BD80-783A-4A5A-8315-1DAF3A0BAFFA}"/>
              </a:ext>
            </a:extLst>
          </p:cNvPr>
          <p:cNvSpPr/>
          <p:nvPr/>
        </p:nvSpPr>
        <p:spPr>
          <a:xfrm>
            <a:off x="479376" y="630956"/>
            <a:ext cx="11233248" cy="118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fr-FR" sz="2800" b="1" dirty="0">
                <a:solidFill>
                  <a:srgbClr val="203864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fr-FR" sz="2800" b="1" dirty="0" err="1">
                <a:solidFill>
                  <a:srgbClr val="203864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enseignant.e</a:t>
            </a:r>
            <a:r>
              <a:rPr lang="fr-FR" sz="2800" b="1" dirty="0">
                <a:solidFill>
                  <a:srgbClr val="203864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peut différencier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fr-FR" sz="2800" b="1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selon</a:t>
            </a:r>
            <a:endParaRPr lang="el-GR" sz="2800" b="1" dirty="0">
              <a:solidFill>
                <a:srgbClr val="FF0000"/>
              </a:solidFill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9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1429</TotalTime>
  <Words>939</Words>
  <Application>Microsoft Office PowerPoint</Application>
  <PresentationFormat>Προσαρμογή</PresentationFormat>
  <Paragraphs>120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Dividend</vt:lpstr>
      <vt:lpstr>Parcel</vt:lpstr>
      <vt:lpstr>Pédagogie différenciée / διαφοροποιημενη διδασκαλια</vt:lpstr>
      <vt:lpstr>Διαφάνεια 2</vt:lpstr>
      <vt:lpstr>Διαφάνεια 3</vt:lpstr>
      <vt:lpstr>Pourquoi différencier</vt:lpstr>
      <vt:lpstr>Pourquoi différencier</vt:lpstr>
      <vt:lpstr>Διαφάνεια 6</vt:lpstr>
      <vt:lpstr>Διαφάνεια 7</vt:lpstr>
      <vt:lpstr>Διαφάνεια 8</vt:lpstr>
      <vt:lpstr>Διαφάνεια 9</vt:lpstr>
      <vt:lpstr>Διαφάνεια 10</vt:lpstr>
      <vt:lpstr>Projets en différenciation pédagogique</vt:lpstr>
      <vt:lpstr>Διαφάνεια 12</vt:lpstr>
      <vt:lpstr>Bibliographie - sitographie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Χρήστης των Windows</cp:lastModifiedBy>
  <cp:revision>75</cp:revision>
  <dcterms:created xsi:type="dcterms:W3CDTF">2019-02-17T10:25:19Z</dcterms:created>
  <dcterms:modified xsi:type="dcterms:W3CDTF">2019-12-17T08:42:27Z</dcterms:modified>
</cp:coreProperties>
</file>