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Corsiva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4" roundtripDataSignature="AMtx7mh9sOUyk0QZ9ssJCGSbGWZgfN9Y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84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7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92f6ec32d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292f6ec32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4"/>
          <p:cNvGrpSpPr/>
          <p:nvPr/>
        </p:nvGrpSpPr>
        <p:grpSpPr>
          <a:xfrm>
            <a:off x="0" y="0"/>
            <a:ext cx="9144000" cy="6858222"/>
            <a:chOff x="0" y="0"/>
            <a:chExt cx="9144000" cy="6858000"/>
          </a:xfrm>
        </p:grpSpPr>
        <p:pic>
          <p:nvPicPr>
            <p:cNvPr id="217" name="Google Shape;21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14"/>
            <p:cNvSpPr/>
            <p:nvPr/>
          </p:nvSpPr>
          <p:spPr>
            <a:xfrm>
              <a:off x="460375" y="898496"/>
              <a:ext cx="2711450" cy="1342982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Apprenez avec moi les mots </a:t>
              </a:r>
              <a:r>
                <a:rPr lang="fr-FR" sz="24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d’Halloween!</a:t>
              </a:r>
              <a:endParaRPr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05B905D-AE03-0846-DCF7-45C29EB9F62A}"/>
              </a:ext>
            </a:extLst>
          </p:cNvPr>
          <p:cNvSpPr/>
          <p:nvPr/>
        </p:nvSpPr>
        <p:spPr>
          <a:xfrm>
            <a:off x="363296" y="0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</a:t>
            </a:r>
            <a:r>
              <a:rPr lang="fr-FR" sz="5400" b="1" i="0" u="none" strike="noStrike" dirty="0">
                <a:ln/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3"/>
          <p:cNvSpPr/>
          <p:nvPr/>
        </p:nvSpPr>
        <p:spPr>
          <a:xfrm>
            <a:off x="1703388" y="1000125"/>
            <a:ext cx="2351087" cy="1084263"/>
          </a:xfrm>
          <a:prstGeom prst="wedgeEllipseCallout">
            <a:avLst>
              <a:gd name="adj1" fmla="val -38548"/>
              <a:gd name="adj2" fmla="val 78073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corbeau!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4"/>
          <p:cNvSpPr/>
          <p:nvPr/>
        </p:nvSpPr>
        <p:spPr>
          <a:xfrm>
            <a:off x="1874850" y="863750"/>
            <a:ext cx="3179100" cy="1084200"/>
          </a:xfrm>
          <a:prstGeom prst="wedgeEllipseCallout">
            <a:avLst>
              <a:gd name="adj1" fmla="val -38548"/>
              <a:gd name="adj2" fmla="val 78073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chauve-souris!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/>
          <p:nvPr/>
        </p:nvSpPr>
        <p:spPr>
          <a:xfrm>
            <a:off x="1931988" y="1385888"/>
            <a:ext cx="2351087" cy="1084262"/>
          </a:xfrm>
          <a:prstGeom prst="wedgeEllipseCallout">
            <a:avLst>
              <a:gd name="adj1" fmla="val -38548"/>
              <a:gd name="adj2" fmla="val 78073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hibou!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223249" y="0"/>
            <a:ext cx="9144000" cy="6858000"/>
            <a:chOff x="242888" y="0"/>
            <a:chExt cx="9144000" cy="6858000"/>
          </a:xfrm>
        </p:grpSpPr>
        <p:pic>
          <p:nvPicPr>
            <p:cNvPr id="296" name="Google Shape;296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2888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26"/>
            <p:cNvSpPr/>
            <p:nvPr/>
          </p:nvSpPr>
          <p:spPr>
            <a:xfrm>
              <a:off x="1760305" y="1319213"/>
              <a:ext cx="2351159" cy="1084262"/>
            </a:xfrm>
            <a:prstGeom prst="wedgeEllipseCallout">
              <a:avLst>
                <a:gd name="adj1" fmla="val -38548"/>
                <a:gd name="adj2" fmla="val 78073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Une citrouille!</a:t>
              </a:r>
              <a:endParaRPr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E833CFC-83BF-5CF4-902C-B7FCC6811BC5}"/>
              </a:ext>
            </a:extLst>
          </p:cNvPr>
          <p:cNvSpPr/>
          <p:nvPr/>
        </p:nvSpPr>
        <p:spPr>
          <a:xfrm>
            <a:off x="292517" y="151775"/>
            <a:ext cx="33634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sz="6000" b="1" i="0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Calibri"/>
              </a:rPr>
              <a:t>Les </a:t>
            </a:r>
            <a:r>
              <a:rPr lang="fr-FR" sz="6000" b="1" i="0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Calibri"/>
              </a:rPr>
              <a:t>objets</a:t>
            </a:r>
            <a:endParaRPr lang="fr-FR" sz="60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7"/>
          <p:cNvSpPr/>
          <p:nvPr/>
        </p:nvSpPr>
        <p:spPr>
          <a:xfrm>
            <a:off x="2220913" y="785813"/>
            <a:ext cx="2351087" cy="1084262"/>
          </a:xfrm>
          <a:prstGeom prst="wedgeEllipseCallout">
            <a:avLst>
              <a:gd name="adj1" fmla="val -38548"/>
              <a:gd name="adj2" fmla="val 78073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chapeau!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292f6ec32d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7100" y="-7282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92f6ec32d4_0_0"/>
          <p:cNvSpPr/>
          <p:nvPr/>
        </p:nvSpPr>
        <p:spPr>
          <a:xfrm>
            <a:off x="1228375" y="1194375"/>
            <a:ext cx="2949600" cy="1598400"/>
          </a:xfrm>
          <a:prstGeom prst="wedgeEllipseCallout">
            <a:avLst>
              <a:gd name="adj1" fmla="val -38548"/>
              <a:gd name="adj2" fmla="val 78073"/>
            </a:avLst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Le</a:t>
            </a: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chapeau et </a:t>
            </a:r>
            <a:r>
              <a:rPr lang="fr-FR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balai</a:t>
            </a:r>
            <a:endParaRPr sz="240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</a:t>
            </a:r>
            <a:r>
              <a:rPr lang="fr-FR" sz="24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la sorcière! 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1" name="Google Shape;311;g292f6ec32d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6025" y="342301"/>
            <a:ext cx="2214749" cy="258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/>
          <p:nvPr/>
        </p:nvSpPr>
        <p:spPr>
          <a:xfrm>
            <a:off x="2220913" y="1300163"/>
            <a:ext cx="2351087" cy="1084262"/>
          </a:xfrm>
          <a:prstGeom prst="wedgeEllipseCallout">
            <a:avLst>
              <a:gd name="adj1" fmla="val -38548"/>
              <a:gd name="adj2" fmla="val 78073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chaudron!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9"/>
          <p:cNvSpPr/>
          <p:nvPr/>
        </p:nvSpPr>
        <p:spPr>
          <a:xfrm>
            <a:off x="2220913" y="1300163"/>
            <a:ext cx="2794000" cy="1084262"/>
          </a:xfrm>
          <a:prstGeom prst="wedgeEllipseCallout">
            <a:avLst>
              <a:gd name="adj1" fmla="val -38548"/>
              <a:gd name="adj2" fmla="val 78073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maison hantée!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4" name="Google Shape;324;p29"/>
          <p:cNvSpPr/>
          <p:nvPr/>
        </p:nvSpPr>
        <p:spPr>
          <a:xfrm rot="-6309861" flipH="1">
            <a:off x="7650163" y="2665413"/>
            <a:ext cx="1357312" cy="101441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"/>
          <p:cNvSpPr txBox="1"/>
          <p:nvPr/>
        </p:nvSpPr>
        <p:spPr>
          <a:xfrm rot="-909861" flipH="1">
            <a:off x="7970157" y="2692724"/>
            <a:ext cx="717298" cy="95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BOO!</a:t>
            </a:r>
            <a:endParaRPr sz="1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1" name="Google Shape;331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30"/>
            <p:cNvSpPr/>
            <p:nvPr/>
          </p:nvSpPr>
          <p:spPr>
            <a:xfrm>
              <a:off x="3781425" y="1106488"/>
              <a:ext cx="2762250" cy="1654175"/>
            </a:xfrm>
            <a:prstGeom prst="wedgeEllipseCallout">
              <a:avLst>
                <a:gd name="adj1" fmla="val -69976"/>
                <a:gd name="adj2" fmla="val 45833"/>
              </a:avLst>
            </a:prstGeom>
            <a:solidFill>
              <a:schemeClr val="lt1"/>
            </a:solidFill>
            <a:ln w="38100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Joue avec nous!</a:t>
              </a:r>
              <a:endParaRPr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329238" y="3236913"/>
              <a:ext cx="2857500" cy="314325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Devine!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Écoute!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Répète!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Écris!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les mots d’Halloween!</a:t>
              </a:r>
              <a:endParaRPr sz="28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B791D4A-DEAD-6A94-FFEE-5096644F0223}"/>
              </a:ext>
            </a:extLst>
          </p:cNvPr>
          <p:cNvSpPr/>
          <p:nvPr/>
        </p:nvSpPr>
        <p:spPr>
          <a:xfrm>
            <a:off x="246565" y="165769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</a:t>
            </a:r>
            <a:r>
              <a:rPr lang="fr-FR" sz="5400" b="1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1"/>
          <p:cNvSpPr/>
          <p:nvPr/>
        </p:nvSpPr>
        <p:spPr>
          <a:xfrm>
            <a:off x="1214438" y="928688"/>
            <a:ext cx="3189287" cy="1427162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 cache le chapeau!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1" name="Google Shape;341;p31"/>
          <p:cNvSpPr txBox="1"/>
          <p:nvPr/>
        </p:nvSpPr>
        <p:spPr>
          <a:xfrm>
            <a:off x="5803975" y="4928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Devine!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5"/>
          <p:cNvSpPr/>
          <p:nvPr/>
        </p:nvSpPr>
        <p:spPr>
          <a:xfrm>
            <a:off x="2446338" y="1257300"/>
            <a:ext cx="2351087" cy="1084263"/>
          </a:xfrm>
          <a:prstGeom prst="wedgeEllipseCallout">
            <a:avLst>
              <a:gd name="adj1" fmla="val -38548"/>
              <a:gd name="adj2" fmla="val 78073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fantôme!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04F5901-7661-211F-FD86-FDC34A9DBFED}"/>
              </a:ext>
            </a:extLst>
          </p:cNvPr>
          <p:cNvSpPr/>
          <p:nvPr/>
        </p:nvSpPr>
        <p:spPr>
          <a:xfrm>
            <a:off x="161581" y="0"/>
            <a:ext cx="4910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sz="5400" b="1" i="0" cap="none" spc="0" dirty="0">
                <a:ln/>
                <a:solidFill>
                  <a:srgbClr val="00B050"/>
                </a:solidFill>
                <a:effectLst/>
                <a:latin typeface="Calibri"/>
              </a:rPr>
              <a:t>Les </a:t>
            </a:r>
            <a:r>
              <a:rPr lang="fr-FR" sz="5400" b="1" i="0" cap="none" spc="0" dirty="0">
                <a:ln/>
                <a:solidFill>
                  <a:srgbClr val="00B050"/>
                </a:solidFill>
                <a:effectLst/>
                <a:latin typeface="Calibri"/>
              </a:rPr>
              <a:t>personnages</a:t>
            </a:r>
            <a:endParaRPr lang="fr-FR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2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8" name="Google Shape;348;p32"/>
          <p:cNvSpPr/>
          <p:nvPr/>
        </p:nvSpPr>
        <p:spPr>
          <a:xfrm>
            <a:off x="4814888" y="5400675"/>
            <a:ext cx="3600450" cy="92868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 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n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 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4875900" y="382050"/>
            <a:ext cx="392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Complète les mots!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3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6" name="Google Shape;356;p33"/>
          <p:cNvSpPr/>
          <p:nvPr/>
        </p:nvSpPr>
        <p:spPr>
          <a:xfrm>
            <a:off x="3314700" y="5400675"/>
            <a:ext cx="5100638" cy="92868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ch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_ _ 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ve-s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ris noir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4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3" name="Google Shape;363;p34"/>
          <p:cNvSpPr/>
          <p:nvPr/>
        </p:nvSpPr>
        <p:spPr>
          <a:xfrm>
            <a:off x="4686300" y="5757863"/>
            <a:ext cx="3886200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ar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gnée!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5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4686300" y="5757863"/>
            <a:ext cx="3886200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ch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 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 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6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7" name="Google Shape;377;p36"/>
          <p:cNvSpPr/>
          <p:nvPr/>
        </p:nvSpPr>
        <p:spPr>
          <a:xfrm>
            <a:off x="4686300" y="5757863"/>
            <a:ext cx="3886200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 b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 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7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4" name="Google Shape;384;p37"/>
          <p:cNvSpPr/>
          <p:nvPr/>
        </p:nvSpPr>
        <p:spPr>
          <a:xfrm>
            <a:off x="5286375" y="5757863"/>
            <a:ext cx="3286125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grim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 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8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1" name="Google Shape;391;p38"/>
          <p:cNvSpPr/>
          <p:nvPr/>
        </p:nvSpPr>
        <p:spPr>
          <a:xfrm>
            <a:off x="4686300" y="5757863"/>
            <a:ext cx="3886200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re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tte!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9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4686300" y="5757863"/>
            <a:ext cx="3886200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poti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magique!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0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5" name="Google Shape;405;p40"/>
          <p:cNvSpPr/>
          <p:nvPr/>
        </p:nvSpPr>
        <p:spPr>
          <a:xfrm>
            <a:off x="4686300" y="5757863"/>
            <a:ext cx="3886200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citr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ille!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1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2" name="Google Shape;412;p41"/>
          <p:cNvSpPr/>
          <p:nvPr/>
        </p:nvSpPr>
        <p:spPr>
          <a:xfrm>
            <a:off x="5114925" y="5757863"/>
            <a:ext cx="3457575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l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 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terne!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6"/>
          <p:cNvGrpSpPr/>
          <p:nvPr/>
        </p:nvGrpSpPr>
        <p:grpSpPr>
          <a:xfrm>
            <a:off x="0" y="0"/>
            <a:ext cx="9277350" cy="7024688"/>
            <a:chOff x="0" y="0"/>
            <a:chExt cx="9276670" cy="7024460"/>
          </a:xfrm>
        </p:grpSpPr>
        <p:pic>
          <p:nvPicPr>
            <p:cNvPr id="232" name="Google Shape;232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16"/>
            <p:cNvSpPr/>
            <p:nvPr/>
          </p:nvSpPr>
          <p:spPr>
            <a:xfrm>
              <a:off x="3189054" y="1485852"/>
              <a:ext cx="2350915" cy="1084228"/>
            </a:xfrm>
            <a:prstGeom prst="wedgeEllipseCallout">
              <a:avLst>
                <a:gd name="adj1" fmla="val -47055"/>
                <a:gd name="adj2" fmla="val 75438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Un squelette!</a:t>
              </a:r>
              <a:endParaRPr sz="24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738496" y="6400592"/>
              <a:ext cx="1538174" cy="62386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>
                  <a:solidFill>
                    <a:srgbClr val="C00000"/>
                  </a:solidFill>
                  <a:latin typeface="Corsiva"/>
                  <a:ea typeface="Corsiva"/>
                  <a:cs typeface="Corsiva"/>
                  <a:sym typeface="Corsiva"/>
                </a:rPr>
                <a:t>Chaïdo Natsi</a:t>
              </a:r>
              <a:endParaRPr sz="2000" b="0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2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9" name="Google Shape;419;p42"/>
          <p:cNvSpPr/>
          <p:nvPr/>
        </p:nvSpPr>
        <p:spPr>
          <a:xfrm>
            <a:off x="4572000" y="5786438"/>
            <a:ext cx="4300538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mais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 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tée!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3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6" name="Google Shape;426;p43"/>
          <p:cNvSpPr/>
          <p:nvPr/>
        </p:nvSpPr>
        <p:spPr>
          <a:xfrm>
            <a:off x="5214938" y="5757863"/>
            <a:ext cx="3357562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v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pire!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4"/>
          <p:cNvSpPr/>
          <p:nvPr/>
        </p:nvSpPr>
        <p:spPr>
          <a:xfrm>
            <a:off x="1643063" y="1428750"/>
            <a:ext cx="1828800" cy="1227138"/>
          </a:xfrm>
          <a:prstGeom prst="wedgeEllipseCallout">
            <a:avLst>
              <a:gd name="adj1" fmla="val -39583"/>
              <a:gd name="adj2" fmla="val 75309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voilà!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3" name="Google Shape;433;p44"/>
          <p:cNvSpPr/>
          <p:nvPr/>
        </p:nvSpPr>
        <p:spPr>
          <a:xfrm>
            <a:off x="5043488" y="5757863"/>
            <a:ext cx="3529012" cy="92868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f </a:t>
            </a:r>
            <a:r>
              <a:rPr lang="fr-FR"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_ _</a:t>
            </a:r>
            <a:r>
              <a:rPr lang="fr-F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tôme!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45"/>
          <p:cNvGrpSpPr/>
          <p:nvPr/>
        </p:nvGrpSpPr>
        <p:grpSpPr>
          <a:xfrm>
            <a:off x="0" y="14288"/>
            <a:ext cx="9144000" cy="6927850"/>
            <a:chOff x="0" y="14288"/>
            <a:chExt cx="9144000" cy="6927056"/>
          </a:xfrm>
        </p:grpSpPr>
        <p:grpSp>
          <p:nvGrpSpPr>
            <p:cNvPr id="439" name="Google Shape;439;p45"/>
            <p:cNvGrpSpPr/>
            <p:nvPr/>
          </p:nvGrpSpPr>
          <p:grpSpPr>
            <a:xfrm>
              <a:off x="0" y="14288"/>
              <a:ext cx="9144000" cy="6858000"/>
              <a:chOff x="20183" y="14288"/>
              <a:chExt cx="9144000" cy="6858000"/>
            </a:xfrm>
          </p:grpSpPr>
          <p:grpSp>
            <p:nvGrpSpPr>
              <p:cNvPr id="440" name="Google Shape;440;p45"/>
              <p:cNvGrpSpPr/>
              <p:nvPr/>
            </p:nvGrpSpPr>
            <p:grpSpPr>
              <a:xfrm>
                <a:off x="20183" y="14288"/>
                <a:ext cx="9144000" cy="6858000"/>
                <a:chOff x="0" y="14288"/>
                <a:chExt cx="9144000" cy="6858000"/>
              </a:xfrm>
            </p:grpSpPr>
            <p:pic>
              <p:nvPicPr>
                <p:cNvPr id="441" name="Google Shape;441;p4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0" y="14288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42" name="Google Shape;442;p45"/>
                <p:cNvSpPr/>
                <p:nvPr/>
              </p:nvSpPr>
              <p:spPr>
                <a:xfrm>
                  <a:off x="3857625" y="1485731"/>
                  <a:ext cx="1328738" cy="1214299"/>
                </a:xfrm>
                <a:prstGeom prst="ellipse">
                  <a:avLst/>
                </a:prstGeom>
                <a:solidFill>
                  <a:schemeClr val="lt1"/>
                </a:solidFill>
                <a:ln w="38100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-FR" sz="1800" b="0" i="0" u="none" strike="noStrike" cap="none">
                      <a:solidFill>
                        <a:srgbClr val="FF0000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balai</a:t>
                  </a:r>
                  <a:endParaRPr sz="1800" b="0" i="0" u="none" strike="noStrike" cap="none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443" name="Google Shape;443;p45"/>
                <p:cNvSpPr/>
                <p:nvPr/>
              </p:nvSpPr>
              <p:spPr>
                <a:xfrm>
                  <a:off x="6253163" y="1485731"/>
                  <a:ext cx="1328737" cy="1214299"/>
                </a:xfrm>
                <a:prstGeom prst="ellipse">
                  <a:avLst/>
                </a:prstGeom>
                <a:solidFill>
                  <a:schemeClr val="lt1"/>
                </a:solidFill>
                <a:ln w="38100" cap="flat" cmpd="sng">
                  <a:solidFill>
                    <a:schemeClr val="accen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fr-FR" sz="1800" b="0" i="0" u="none" strike="noStrike" cap="none">
                      <a:solidFill>
                        <a:srgbClr val="FF0000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momie</a:t>
                  </a:r>
                  <a:endParaRPr sz="1800" b="0" i="0" u="none" strike="noStrike" cap="none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</p:grpSp>
          <p:sp>
            <p:nvSpPr>
              <p:cNvPr id="444" name="Google Shape;444;p45"/>
              <p:cNvSpPr/>
              <p:nvPr/>
            </p:nvSpPr>
            <p:spPr>
              <a:xfrm>
                <a:off x="3857171" y="5138151"/>
                <a:ext cx="1470025" cy="1233346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2800" b="0" i="0" u="none" strike="noStrike" cap="none">
                    <a:solidFill>
                      <a:srgbClr val="7030A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UN</a:t>
                </a:r>
                <a:endParaRPr sz="2800" b="0" i="0" u="none" strike="noStrike" cap="none">
                  <a:solidFill>
                    <a:srgbClr val="7030A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45" name="Google Shape;445;p45"/>
              <p:cNvSpPr/>
              <p:nvPr/>
            </p:nvSpPr>
            <p:spPr>
              <a:xfrm>
                <a:off x="6182858" y="5152436"/>
                <a:ext cx="1470025" cy="1233347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2800" b="0" i="0" u="none" strike="noStrike" cap="none">
                    <a:solidFill>
                      <a:srgbClr val="FF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UNE</a:t>
                </a:r>
                <a:endParaRPr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  <p:sp>
          <p:nvSpPr>
            <p:cNvPr id="446" name="Google Shape;446;p45"/>
            <p:cNvSpPr/>
            <p:nvPr/>
          </p:nvSpPr>
          <p:spPr>
            <a:xfrm>
              <a:off x="460375" y="1090490"/>
              <a:ext cx="2924175" cy="793659"/>
            </a:xfrm>
            <a:prstGeom prst="wedgeRoundRectCallout">
              <a:avLst>
                <a:gd name="adj1" fmla="val -11547"/>
                <a:gd name="adj2" fmla="val 96500"/>
                <a:gd name="adj3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0" i="0" u="none" strike="noStrike" cap="none">
                  <a:solidFill>
                    <a:srgbClr val="385623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Écoute les mots et montre le bon chaudron!</a:t>
              </a:r>
              <a:endParaRPr sz="1800" b="0" i="0" u="none" strike="noStrike" cap="none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8" name="Google Shape;448;p45"/>
            <p:cNvSpPr/>
            <p:nvPr/>
          </p:nvSpPr>
          <p:spPr>
            <a:xfrm>
              <a:off x="7581900" y="6317528"/>
              <a:ext cx="1538288" cy="62381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0" i="0" u="none" strike="noStrike" cap="none">
                  <a:solidFill>
                    <a:srgbClr val="C00000"/>
                  </a:solidFill>
                  <a:latin typeface="Corsiva"/>
                  <a:ea typeface="Corsiva"/>
                  <a:cs typeface="Corsiva"/>
                  <a:sym typeface="Corsiva"/>
                </a:rPr>
                <a:t>Chaïdo Natsi</a:t>
              </a:r>
              <a:endParaRPr sz="2000" b="0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endParaRPr>
            </a:p>
          </p:txBody>
        </p:sp>
      </p:grpSp>
      <p:sp>
        <p:nvSpPr>
          <p:cNvPr id="449" name="Google Shape;449;p45"/>
          <p:cNvSpPr txBox="1"/>
          <p:nvPr/>
        </p:nvSpPr>
        <p:spPr>
          <a:xfrm>
            <a:off x="4065525" y="3148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Écoute!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0" name="Google Shape;450;p45"/>
          <p:cNvSpPr txBox="1"/>
          <p:nvPr/>
        </p:nvSpPr>
        <p:spPr>
          <a:xfrm>
            <a:off x="6144000" y="3148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Répète!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7B27E9E-9AA5-9883-5519-B68F29A1156D}"/>
              </a:ext>
            </a:extLst>
          </p:cNvPr>
          <p:cNvSpPr/>
          <p:nvPr/>
        </p:nvSpPr>
        <p:spPr>
          <a:xfrm>
            <a:off x="328905" y="167283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</a:t>
            </a:r>
            <a:r>
              <a:rPr lang="fr-FR" sz="5400" b="1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/>
          <p:cNvSpPr/>
          <p:nvPr/>
        </p:nvSpPr>
        <p:spPr>
          <a:xfrm>
            <a:off x="3189288" y="1485900"/>
            <a:ext cx="2351087" cy="1084263"/>
          </a:xfrm>
          <a:prstGeom prst="wedgeEllipseCallout">
            <a:avLst>
              <a:gd name="adj1" fmla="val -47055"/>
              <a:gd name="adj2" fmla="val 75438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vampire!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8"/>
          <p:cNvSpPr/>
          <p:nvPr/>
        </p:nvSpPr>
        <p:spPr>
          <a:xfrm>
            <a:off x="3189288" y="1485900"/>
            <a:ext cx="2351087" cy="1084263"/>
          </a:xfrm>
          <a:prstGeom prst="wedgeEllipseCallout">
            <a:avLst>
              <a:gd name="adj1" fmla="val -47055"/>
              <a:gd name="adj2" fmla="val 75438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momie!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/>
          <p:nvPr/>
        </p:nvSpPr>
        <p:spPr>
          <a:xfrm>
            <a:off x="2060575" y="908050"/>
            <a:ext cx="2351088" cy="1038225"/>
          </a:xfrm>
          <a:prstGeom prst="wedgeEllipseCallout">
            <a:avLst>
              <a:gd name="adj1" fmla="val -38548"/>
              <a:gd name="adj2" fmla="val 78073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sorcière!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0"/>
          <p:cNvGrpSpPr/>
          <p:nvPr/>
        </p:nvGrpSpPr>
        <p:grpSpPr>
          <a:xfrm>
            <a:off x="-1" y="0"/>
            <a:ext cx="9144001" cy="6858224"/>
            <a:chOff x="0" y="0"/>
            <a:chExt cx="9144000" cy="6858000"/>
          </a:xfrm>
        </p:grpSpPr>
        <p:pic>
          <p:nvPicPr>
            <p:cNvPr id="258" name="Google Shape;258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20"/>
            <p:cNvSpPr/>
            <p:nvPr/>
          </p:nvSpPr>
          <p:spPr>
            <a:xfrm>
              <a:off x="2574925" y="2071620"/>
              <a:ext cx="2351088" cy="1084227"/>
            </a:xfrm>
            <a:prstGeom prst="wedgeEllipseCallout">
              <a:avLst>
                <a:gd name="adj1" fmla="val -38548"/>
                <a:gd name="adj2" fmla="val 78073"/>
              </a:avLst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0" i="0" u="none" strike="noStrike" cap="none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Un chat!</a:t>
              </a:r>
              <a:endParaRPr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3E2220D-6741-86AE-904F-DC814D6AD484}"/>
              </a:ext>
            </a:extLst>
          </p:cNvPr>
          <p:cNvSpPr/>
          <p:nvPr/>
        </p:nvSpPr>
        <p:spPr>
          <a:xfrm>
            <a:off x="340519" y="194953"/>
            <a:ext cx="3735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en-US" sz="5400" b="1" i="0" dirty="0">
                <a:ln>
                  <a:noFill/>
                </a:ln>
                <a:solidFill>
                  <a:schemeClr val="accent4"/>
                </a:solidFill>
                <a:latin typeface="Calibri"/>
              </a:rPr>
              <a:t>Les </a:t>
            </a:r>
            <a:r>
              <a:rPr lang="fr-FR" sz="5400" b="1" i="0" dirty="0">
                <a:ln>
                  <a:noFill/>
                </a:ln>
                <a:solidFill>
                  <a:schemeClr val="accent4"/>
                </a:solidFill>
                <a:latin typeface="Calibri"/>
              </a:rPr>
              <a:t>animaux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/>
          <p:nvPr/>
        </p:nvSpPr>
        <p:spPr>
          <a:xfrm>
            <a:off x="1644100" y="2413850"/>
            <a:ext cx="2095500" cy="1084200"/>
          </a:xfrm>
          <a:prstGeom prst="wedgeEllipseCallout">
            <a:avLst>
              <a:gd name="adj1" fmla="val -38548"/>
              <a:gd name="adj2" fmla="val 78073"/>
            </a:avLst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chat </a:t>
            </a:r>
            <a:r>
              <a:rPr lang="fr-FR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noir</a:t>
            </a: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2"/>
          <p:cNvSpPr/>
          <p:nvPr/>
        </p:nvSpPr>
        <p:spPr>
          <a:xfrm>
            <a:off x="2613025" y="2257425"/>
            <a:ext cx="2351088" cy="1084263"/>
          </a:xfrm>
          <a:prstGeom prst="wedgeEllipseCallout">
            <a:avLst>
              <a:gd name="adj1" fmla="val -38548"/>
              <a:gd name="adj2" fmla="val 78073"/>
            </a:avLst>
          </a:prstGeom>
          <a:solidFill>
            <a:schemeClr val="lt1"/>
          </a:solidFill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 cap="none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Une araignée!</a:t>
            </a:r>
            <a:endParaRPr sz="2400" b="0" i="0" u="none" strike="noStrike" cap="none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257</Words>
  <Application>Microsoft Office PowerPoint</Application>
  <PresentationFormat>Προβολή στην οθόνη (4:3)</PresentationFormat>
  <Paragraphs>82</Paragraphs>
  <Slides>33</Slides>
  <Notes>33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8" baseType="lpstr">
      <vt:lpstr>Comic Sans MS</vt:lpstr>
      <vt:lpstr>Calibri</vt:lpstr>
      <vt:lpstr>Arial</vt:lpstr>
      <vt:lpstr>Corsiva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ΠΕΚ 2</dc:creator>
  <cp:lastModifiedBy>ΧΑΙΔΩ ΝΑΤΣΗ</cp:lastModifiedBy>
  <cp:revision>12</cp:revision>
  <dcterms:created xsi:type="dcterms:W3CDTF">2014-10-27T14:43:57Z</dcterms:created>
  <dcterms:modified xsi:type="dcterms:W3CDTF">2023-10-29T09:53:11Z</dcterms:modified>
</cp:coreProperties>
</file>